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733" r:id="rId5"/>
    <p:sldMasterId id="2147483714" r:id="rId6"/>
  </p:sldMasterIdLst>
  <p:notesMasterIdLst>
    <p:notesMasterId r:id="rId17"/>
  </p:notesMasterIdLst>
  <p:sldIdLst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EA0A5B-3DCA-6545-BDF1-919CA3427511}" v="6" dt="2022-09-12T11:36:56.4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15" autoAdjust="0"/>
    <p:restoredTop sz="94636" autoAdjust="0"/>
  </p:normalViewPr>
  <p:slideViewPr>
    <p:cSldViewPr snapToGrid="0">
      <p:cViewPr varScale="1">
        <p:scale>
          <a:sx n="112" d="100"/>
          <a:sy n="112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ith Vidanaarachchi" userId="ef250656-ad8a-4fd6-892c-b4e6e629dcb1" providerId="ADAL" clId="{A7EA0A5B-3DCA-6545-BDF1-919CA3427511}"/>
    <pc:docChg chg="undo custSel modSld">
      <pc:chgData name="Rajith Vidanaarachchi" userId="ef250656-ad8a-4fd6-892c-b4e6e629dcb1" providerId="ADAL" clId="{A7EA0A5B-3DCA-6545-BDF1-919CA3427511}" dt="2022-09-12T13:26:20.212" v="136" actId="20577"/>
      <pc:docMkLst>
        <pc:docMk/>
      </pc:docMkLst>
      <pc:sldChg chg="addSp delSp modSp mod">
        <pc:chgData name="Rajith Vidanaarachchi" userId="ef250656-ad8a-4fd6-892c-b4e6e629dcb1" providerId="ADAL" clId="{A7EA0A5B-3DCA-6545-BDF1-919CA3427511}" dt="2022-09-12T13:26:20.212" v="136" actId="20577"/>
        <pc:sldMkLst>
          <pc:docMk/>
          <pc:sldMk cId="547447302" sldId="271"/>
        </pc:sldMkLst>
        <pc:spChg chg="del">
          <ac:chgData name="Rajith Vidanaarachchi" userId="ef250656-ad8a-4fd6-892c-b4e6e629dcb1" providerId="ADAL" clId="{A7EA0A5B-3DCA-6545-BDF1-919CA3427511}" dt="2022-09-12T11:28:14.658" v="10"/>
          <ac:spMkLst>
            <pc:docMk/>
            <pc:sldMk cId="547447302" sldId="271"/>
            <ac:spMk id="4" creationId="{BD2D066C-839F-4CEC-B761-5FC3C8E7D0FB}"/>
          </ac:spMkLst>
        </pc:spChg>
        <pc:spChg chg="mod">
          <ac:chgData name="Rajith Vidanaarachchi" userId="ef250656-ad8a-4fd6-892c-b4e6e629dcb1" providerId="ADAL" clId="{A7EA0A5B-3DCA-6545-BDF1-919CA3427511}" dt="2022-09-12T13:26:20.212" v="136" actId="20577"/>
          <ac:spMkLst>
            <pc:docMk/>
            <pc:sldMk cId="547447302" sldId="271"/>
            <ac:spMk id="9" creationId="{2F035056-759B-6942-825C-9DF4F4B0F53B}"/>
          </ac:spMkLst>
        </pc:spChg>
        <pc:picChg chg="add mod">
          <ac:chgData name="Rajith Vidanaarachchi" userId="ef250656-ad8a-4fd6-892c-b4e6e629dcb1" providerId="ADAL" clId="{A7EA0A5B-3DCA-6545-BDF1-919CA3427511}" dt="2022-09-12T11:28:14.658" v="10"/>
          <ac:picMkLst>
            <pc:docMk/>
            <pc:sldMk cId="547447302" sldId="271"/>
            <ac:picMk id="6" creationId="{79F99818-5F6C-E144-8626-F137AE4993AE}"/>
          </ac:picMkLst>
        </pc:picChg>
      </pc:sldChg>
      <pc:sldChg chg="modSp mod">
        <pc:chgData name="Rajith Vidanaarachchi" userId="ef250656-ad8a-4fd6-892c-b4e6e629dcb1" providerId="ADAL" clId="{A7EA0A5B-3DCA-6545-BDF1-919CA3427511}" dt="2022-09-12T13:25:47.753" v="91" actId="20577"/>
        <pc:sldMkLst>
          <pc:docMk/>
          <pc:sldMk cId="1913430934" sldId="275"/>
        </pc:sldMkLst>
        <pc:spChg chg="mod">
          <ac:chgData name="Rajith Vidanaarachchi" userId="ef250656-ad8a-4fd6-892c-b4e6e629dcb1" providerId="ADAL" clId="{A7EA0A5B-3DCA-6545-BDF1-919CA3427511}" dt="2022-09-12T13:25:47.753" v="91" actId="20577"/>
          <ac:spMkLst>
            <pc:docMk/>
            <pc:sldMk cId="1913430934" sldId="275"/>
            <ac:spMk id="3" creationId="{2D430357-5A1B-3E4D-990D-D353392F5B4F}"/>
          </ac:spMkLst>
        </pc:spChg>
      </pc:sldChg>
      <pc:sldChg chg="addSp delSp modSp mod">
        <pc:chgData name="Rajith Vidanaarachchi" userId="ef250656-ad8a-4fd6-892c-b4e6e629dcb1" providerId="ADAL" clId="{A7EA0A5B-3DCA-6545-BDF1-919CA3427511}" dt="2022-09-12T13:11:33.923" v="26" actId="20577"/>
        <pc:sldMkLst>
          <pc:docMk/>
          <pc:sldMk cId="2708459812" sldId="279"/>
        </pc:sldMkLst>
        <pc:spChg chg="add del mod">
          <ac:chgData name="Rajith Vidanaarachchi" userId="ef250656-ad8a-4fd6-892c-b4e6e629dcb1" providerId="ADAL" clId="{A7EA0A5B-3DCA-6545-BDF1-919CA3427511}" dt="2022-09-12T11:27:57.361" v="9" actId="478"/>
          <ac:spMkLst>
            <pc:docMk/>
            <pc:sldMk cId="2708459812" sldId="279"/>
            <ac:spMk id="3" creationId="{A14AB860-F6C3-B94B-B826-C99691C5D8FF}"/>
          </ac:spMkLst>
        </pc:spChg>
        <pc:spChg chg="mod">
          <ac:chgData name="Rajith Vidanaarachchi" userId="ef250656-ad8a-4fd6-892c-b4e6e629dcb1" providerId="ADAL" clId="{A7EA0A5B-3DCA-6545-BDF1-919CA3427511}" dt="2022-09-12T13:11:33.923" v="26" actId="20577"/>
          <ac:spMkLst>
            <pc:docMk/>
            <pc:sldMk cId="2708459812" sldId="279"/>
            <ac:spMk id="8" creationId="{26159C0B-D393-F04D-95C3-8B51349FCE3D}"/>
          </ac:spMkLst>
        </pc:spChg>
      </pc:sldChg>
      <pc:sldChg chg="addSp modSp">
        <pc:chgData name="Rajith Vidanaarachchi" userId="ef250656-ad8a-4fd6-892c-b4e6e629dcb1" providerId="ADAL" clId="{A7EA0A5B-3DCA-6545-BDF1-919CA3427511}" dt="2022-09-12T11:36:56.439" v="14" actId="1076"/>
        <pc:sldMkLst>
          <pc:docMk/>
          <pc:sldMk cId="2694874976" sldId="280"/>
        </pc:sldMkLst>
        <pc:picChg chg="add mod">
          <ac:chgData name="Rajith Vidanaarachchi" userId="ef250656-ad8a-4fd6-892c-b4e6e629dcb1" providerId="ADAL" clId="{A7EA0A5B-3DCA-6545-BDF1-919CA3427511}" dt="2022-09-12T11:36:56.439" v="14" actId="1076"/>
          <ac:picMkLst>
            <pc:docMk/>
            <pc:sldMk cId="2694874976" sldId="280"/>
            <ac:picMk id="1026" creationId="{37FFD2C0-ED0A-FD4F-8F9A-0F6679567E77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99478A-26C7-FB42-B900-E5806F36695D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C3A9D82-1608-8048-8C9C-A3DED5CF05D7}">
      <dgm:prSet phldrT="[Text]"/>
      <dgm:spPr/>
      <dgm:t>
        <a:bodyPr/>
        <a:lstStyle/>
        <a:p>
          <a:r>
            <a:rPr lang="en-GB" dirty="0" err="1"/>
            <a:t>PredatorPrey</a:t>
          </a:r>
          <a:r>
            <a:rPr lang="en-GB" dirty="0"/>
            <a:t> Module</a:t>
          </a:r>
        </a:p>
      </dgm:t>
    </dgm:pt>
    <dgm:pt modelId="{348A8AF5-7E11-2C4E-8FDF-0F5F47990DC5}" type="parTrans" cxnId="{6FACD6A3-1E29-ED40-A23F-59AAABF12FD9}">
      <dgm:prSet/>
      <dgm:spPr/>
      <dgm:t>
        <a:bodyPr/>
        <a:lstStyle/>
        <a:p>
          <a:endParaRPr lang="en-GB"/>
        </a:p>
      </dgm:t>
    </dgm:pt>
    <dgm:pt modelId="{1B4CDDC7-BAEE-3747-A825-F09372015772}" type="sibTrans" cxnId="{6FACD6A3-1E29-ED40-A23F-59AAABF12FD9}">
      <dgm:prSet/>
      <dgm:spPr/>
      <dgm:t>
        <a:bodyPr/>
        <a:lstStyle/>
        <a:p>
          <a:endParaRPr lang="en-GB"/>
        </a:p>
      </dgm:t>
    </dgm:pt>
    <dgm:pt modelId="{E8CD445F-EFBC-5F4B-9A1D-55B60BB47BFA}">
      <dgm:prSet phldrT="[Text]"/>
      <dgm:spPr/>
      <dgm:t>
        <a:bodyPr/>
        <a:lstStyle/>
        <a:p>
          <a:r>
            <a:rPr lang="en-GB" dirty="0" err="1"/>
            <a:t>PredatorPrey.jl</a:t>
          </a:r>
          <a:endParaRPr lang="en-GB" dirty="0"/>
        </a:p>
      </dgm:t>
    </dgm:pt>
    <dgm:pt modelId="{775E5727-2675-9142-B1A1-6FC41F16029B}" type="parTrans" cxnId="{16849D52-5045-6046-B921-A2450AD1DEA9}">
      <dgm:prSet/>
      <dgm:spPr/>
      <dgm:t>
        <a:bodyPr/>
        <a:lstStyle/>
        <a:p>
          <a:endParaRPr lang="en-GB"/>
        </a:p>
      </dgm:t>
    </dgm:pt>
    <dgm:pt modelId="{42F009E5-172F-8343-8640-7AF1BC5BD7FC}" type="sibTrans" cxnId="{16849D52-5045-6046-B921-A2450AD1DEA9}">
      <dgm:prSet/>
      <dgm:spPr/>
      <dgm:t>
        <a:bodyPr/>
        <a:lstStyle/>
        <a:p>
          <a:endParaRPr lang="en-GB"/>
        </a:p>
      </dgm:t>
    </dgm:pt>
    <dgm:pt modelId="{BAE8F8EF-D1BB-8740-9F55-8016AE457904}">
      <dgm:prSet phldrT="[Text]"/>
      <dgm:spPr/>
      <dgm:t>
        <a:bodyPr/>
        <a:lstStyle/>
        <a:p>
          <a:r>
            <a:rPr lang="en-GB" dirty="0" err="1"/>
            <a:t>actions.jl</a:t>
          </a:r>
          <a:endParaRPr lang="en-GB" dirty="0"/>
        </a:p>
      </dgm:t>
    </dgm:pt>
    <dgm:pt modelId="{BE4DD1DA-6487-A44D-A808-A7EEFCBB194C}" type="parTrans" cxnId="{39511885-2AE0-724F-8163-C1BE5287EEA7}">
      <dgm:prSet/>
      <dgm:spPr/>
      <dgm:t>
        <a:bodyPr/>
        <a:lstStyle/>
        <a:p>
          <a:endParaRPr lang="en-GB"/>
        </a:p>
      </dgm:t>
    </dgm:pt>
    <dgm:pt modelId="{BCD58D25-A813-0C41-B825-30B3611A7C64}" type="sibTrans" cxnId="{39511885-2AE0-724F-8163-C1BE5287EEA7}">
      <dgm:prSet/>
      <dgm:spPr/>
      <dgm:t>
        <a:bodyPr/>
        <a:lstStyle/>
        <a:p>
          <a:endParaRPr lang="en-GB"/>
        </a:p>
      </dgm:t>
    </dgm:pt>
    <dgm:pt modelId="{7A897CCC-F9FF-6549-AFCC-784ED0E884AF}">
      <dgm:prSet phldrT="[Text]"/>
      <dgm:spPr/>
      <dgm:t>
        <a:bodyPr/>
        <a:lstStyle/>
        <a:p>
          <a:r>
            <a:rPr lang="en-GB" dirty="0" err="1"/>
            <a:t>model.jl</a:t>
          </a:r>
          <a:endParaRPr lang="en-GB" dirty="0"/>
        </a:p>
      </dgm:t>
    </dgm:pt>
    <dgm:pt modelId="{88721CF0-B962-D145-B4E4-E408AEC2B8E3}" type="parTrans" cxnId="{E99F7A99-D81D-9B48-A4E2-7D06520A67A6}">
      <dgm:prSet/>
      <dgm:spPr/>
      <dgm:t>
        <a:bodyPr/>
        <a:lstStyle/>
        <a:p>
          <a:endParaRPr lang="en-GB"/>
        </a:p>
      </dgm:t>
    </dgm:pt>
    <dgm:pt modelId="{CBA1F74E-85A4-0543-AEC1-72ACA9D3887A}" type="sibTrans" cxnId="{E99F7A99-D81D-9B48-A4E2-7D06520A67A6}">
      <dgm:prSet/>
      <dgm:spPr/>
      <dgm:t>
        <a:bodyPr/>
        <a:lstStyle/>
        <a:p>
          <a:endParaRPr lang="en-GB"/>
        </a:p>
      </dgm:t>
    </dgm:pt>
    <dgm:pt modelId="{3A1A23CC-03A6-7540-8665-2F55769042E4}">
      <dgm:prSet/>
      <dgm:spPr/>
      <dgm:t>
        <a:bodyPr/>
        <a:lstStyle/>
        <a:p>
          <a:r>
            <a:rPr lang="en-GB" dirty="0" err="1"/>
            <a:t>agents.jl</a:t>
          </a:r>
          <a:endParaRPr lang="en-GB" dirty="0"/>
        </a:p>
      </dgm:t>
    </dgm:pt>
    <dgm:pt modelId="{68ECF332-287F-2048-92B3-FD0F87A2EE9E}" type="parTrans" cxnId="{E77B2504-9ABC-D249-9666-EA77BD2352BA}">
      <dgm:prSet/>
      <dgm:spPr/>
      <dgm:t>
        <a:bodyPr/>
        <a:lstStyle/>
        <a:p>
          <a:endParaRPr lang="en-GB"/>
        </a:p>
      </dgm:t>
    </dgm:pt>
    <dgm:pt modelId="{8654F94A-CE92-2E45-84A4-0741BCC42902}" type="sibTrans" cxnId="{E77B2504-9ABC-D249-9666-EA77BD2352BA}">
      <dgm:prSet/>
      <dgm:spPr/>
      <dgm:t>
        <a:bodyPr/>
        <a:lstStyle/>
        <a:p>
          <a:endParaRPr lang="en-GB"/>
        </a:p>
      </dgm:t>
    </dgm:pt>
    <dgm:pt modelId="{C6786E74-1A56-C945-8884-E1DF38D4005C}" type="pres">
      <dgm:prSet presAssocID="{9199478A-26C7-FB42-B900-E5806F36695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5892BE8-879C-6A45-962C-326FBBC9B01D}" type="pres">
      <dgm:prSet presAssocID="{1C3A9D82-1608-8048-8C9C-A3DED5CF05D7}" presName="hierRoot1" presStyleCnt="0">
        <dgm:presLayoutVars>
          <dgm:hierBranch val="init"/>
        </dgm:presLayoutVars>
      </dgm:prSet>
      <dgm:spPr/>
    </dgm:pt>
    <dgm:pt modelId="{B3D5E59D-A3F2-224F-A20A-88BF3E22AE55}" type="pres">
      <dgm:prSet presAssocID="{1C3A9D82-1608-8048-8C9C-A3DED5CF05D7}" presName="rootComposite1" presStyleCnt="0"/>
      <dgm:spPr/>
    </dgm:pt>
    <dgm:pt modelId="{4E01C595-80CE-E54A-BE94-4ED2260BE550}" type="pres">
      <dgm:prSet presAssocID="{1C3A9D82-1608-8048-8C9C-A3DED5CF05D7}" presName="rootText1" presStyleLbl="node0" presStyleIdx="0" presStyleCnt="1">
        <dgm:presLayoutVars>
          <dgm:chPref val="3"/>
        </dgm:presLayoutVars>
      </dgm:prSet>
      <dgm:spPr/>
    </dgm:pt>
    <dgm:pt modelId="{A6AA1045-9CC4-3349-B201-167F61CA2AA5}" type="pres">
      <dgm:prSet presAssocID="{1C3A9D82-1608-8048-8C9C-A3DED5CF05D7}" presName="rootConnector1" presStyleLbl="node1" presStyleIdx="0" presStyleCnt="0"/>
      <dgm:spPr/>
    </dgm:pt>
    <dgm:pt modelId="{D56250C4-F2B0-0449-A012-2479005B1D28}" type="pres">
      <dgm:prSet presAssocID="{1C3A9D82-1608-8048-8C9C-A3DED5CF05D7}" presName="hierChild2" presStyleCnt="0"/>
      <dgm:spPr/>
    </dgm:pt>
    <dgm:pt modelId="{8E3994EF-E2BD-2D46-A785-AA867A081276}" type="pres">
      <dgm:prSet presAssocID="{775E5727-2675-9142-B1A1-6FC41F16029B}" presName="Name37" presStyleLbl="parChTrans1D2" presStyleIdx="0" presStyleCnt="4"/>
      <dgm:spPr/>
    </dgm:pt>
    <dgm:pt modelId="{C753B9AC-7E0D-0C41-A4A9-4DDDA79D50A3}" type="pres">
      <dgm:prSet presAssocID="{E8CD445F-EFBC-5F4B-9A1D-55B60BB47BFA}" presName="hierRoot2" presStyleCnt="0">
        <dgm:presLayoutVars>
          <dgm:hierBranch val="init"/>
        </dgm:presLayoutVars>
      </dgm:prSet>
      <dgm:spPr/>
    </dgm:pt>
    <dgm:pt modelId="{1B293D43-1DEE-E741-9FDF-038E1385E7D7}" type="pres">
      <dgm:prSet presAssocID="{E8CD445F-EFBC-5F4B-9A1D-55B60BB47BFA}" presName="rootComposite" presStyleCnt="0"/>
      <dgm:spPr/>
    </dgm:pt>
    <dgm:pt modelId="{1D46767C-9177-8047-BAAE-2C314CD90D93}" type="pres">
      <dgm:prSet presAssocID="{E8CD445F-EFBC-5F4B-9A1D-55B60BB47BFA}" presName="rootText" presStyleLbl="node2" presStyleIdx="0" presStyleCnt="4">
        <dgm:presLayoutVars>
          <dgm:chPref val="3"/>
        </dgm:presLayoutVars>
      </dgm:prSet>
      <dgm:spPr/>
    </dgm:pt>
    <dgm:pt modelId="{6730315C-83F1-E844-806F-465EDA06B4EB}" type="pres">
      <dgm:prSet presAssocID="{E8CD445F-EFBC-5F4B-9A1D-55B60BB47BFA}" presName="rootConnector" presStyleLbl="node2" presStyleIdx="0" presStyleCnt="4"/>
      <dgm:spPr/>
    </dgm:pt>
    <dgm:pt modelId="{A004C207-C5EC-894D-BF63-589FD6FE7063}" type="pres">
      <dgm:prSet presAssocID="{E8CD445F-EFBC-5F4B-9A1D-55B60BB47BFA}" presName="hierChild4" presStyleCnt="0"/>
      <dgm:spPr/>
    </dgm:pt>
    <dgm:pt modelId="{7A5536B7-98A1-3646-B3A1-4E0168C26D37}" type="pres">
      <dgm:prSet presAssocID="{E8CD445F-EFBC-5F4B-9A1D-55B60BB47BFA}" presName="hierChild5" presStyleCnt="0"/>
      <dgm:spPr/>
    </dgm:pt>
    <dgm:pt modelId="{FCB80E06-78FA-9948-895A-A633450D50D2}" type="pres">
      <dgm:prSet presAssocID="{68ECF332-287F-2048-92B3-FD0F87A2EE9E}" presName="Name37" presStyleLbl="parChTrans1D2" presStyleIdx="1" presStyleCnt="4"/>
      <dgm:spPr/>
    </dgm:pt>
    <dgm:pt modelId="{3FC27BAE-802D-A04E-98CD-7BFCDE6702F4}" type="pres">
      <dgm:prSet presAssocID="{3A1A23CC-03A6-7540-8665-2F55769042E4}" presName="hierRoot2" presStyleCnt="0">
        <dgm:presLayoutVars>
          <dgm:hierBranch val="init"/>
        </dgm:presLayoutVars>
      </dgm:prSet>
      <dgm:spPr/>
    </dgm:pt>
    <dgm:pt modelId="{B86D42D8-795C-7B43-8ABA-E33D6DD6A80A}" type="pres">
      <dgm:prSet presAssocID="{3A1A23CC-03A6-7540-8665-2F55769042E4}" presName="rootComposite" presStyleCnt="0"/>
      <dgm:spPr/>
    </dgm:pt>
    <dgm:pt modelId="{3675FD3D-8AE3-7147-8C99-2271C4021511}" type="pres">
      <dgm:prSet presAssocID="{3A1A23CC-03A6-7540-8665-2F55769042E4}" presName="rootText" presStyleLbl="node2" presStyleIdx="1" presStyleCnt="4">
        <dgm:presLayoutVars>
          <dgm:chPref val="3"/>
        </dgm:presLayoutVars>
      </dgm:prSet>
      <dgm:spPr/>
    </dgm:pt>
    <dgm:pt modelId="{06979747-0F1F-C44D-9F0A-8F7FC05A3C5B}" type="pres">
      <dgm:prSet presAssocID="{3A1A23CC-03A6-7540-8665-2F55769042E4}" presName="rootConnector" presStyleLbl="node2" presStyleIdx="1" presStyleCnt="4"/>
      <dgm:spPr/>
    </dgm:pt>
    <dgm:pt modelId="{75FA47F1-3764-9E47-9E36-A4C606461553}" type="pres">
      <dgm:prSet presAssocID="{3A1A23CC-03A6-7540-8665-2F55769042E4}" presName="hierChild4" presStyleCnt="0"/>
      <dgm:spPr/>
    </dgm:pt>
    <dgm:pt modelId="{405A8BFB-3938-3A48-A545-5686EE467764}" type="pres">
      <dgm:prSet presAssocID="{3A1A23CC-03A6-7540-8665-2F55769042E4}" presName="hierChild5" presStyleCnt="0"/>
      <dgm:spPr/>
    </dgm:pt>
    <dgm:pt modelId="{94C19779-53CE-6240-A770-B9725D9A5964}" type="pres">
      <dgm:prSet presAssocID="{BE4DD1DA-6487-A44D-A808-A7EEFCBB194C}" presName="Name37" presStyleLbl="parChTrans1D2" presStyleIdx="2" presStyleCnt="4"/>
      <dgm:spPr/>
    </dgm:pt>
    <dgm:pt modelId="{E4CDC994-7652-E54D-A04A-600B61B26B2F}" type="pres">
      <dgm:prSet presAssocID="{BAE8F8EF-D1BB-8740-9F55-8016AE457904}" presName="hierRoot2" presStyleCnt="0">
        <dgm:presLayoutVars>
          <dgm:hierBranch val="init"/>
        </dgm:presLayoutVars>
      </dgm:prSet>
      <dgm:spPr/>
    </dgm:pt>
    <dgm:pt modelId="{EA20B13C-7DD2-3448-83BC-C97E9D514F22}" type="pres">
      <dgm:prSet presAssocID="{BAE8F8EF-D1BB-8740-9F55-8016AE457904}" presName="rootComposite" presStyleCnt="0"/>
      <dgm:spPr/>
    </dgm:pt>
    <dgm:pt modelId="{B7362330-7482-9F4E-B359-AC2B41145877}" type="pres">
      <dgm:prSet presAssocID="{BAE8F8EF-D1BB-8740-9F55-8016AE457904}" presName="rootText" presStyleLbl="node2" presStyleIdx="2" presStyleCnt="4">
        <dgm:presLayoutVars>
          <dgm:chPref val="3"/>
        </dgm:presLayoutVars>
      </dgm:prSet>
      <dgm:spPr/>
    </dgm:pt>
    <dgm:pt modelId="{EA82518A-335E-354E-A118-362CF05D59BB}" type="pres">
      <dgm:prSet presAssocID="{BAE8F8EF-D1BB-8740-9F55-8016AE457904}" presName="rootConnector" presStyleLbl="node2" presStyleIdx="2" presStyleCnt="4"/>
      <dgm:spPr/>
    </dgm:pt>
    <dgm:pt modelId="{B5E7C10F-669E-7D42-A2DC-B2877E2B8D93}" type="pres">
      <dgm:prSet presAssocID="{BAE8F8EF-D1BB-8740-9F55-8016AE457904}" presName="hierChild4" presStyleCnt="0"/>
      <dgm:spPr/>
    </dgm:pt>
    <dgm:pt modelId="{0871A945-9520-174F-BAAD-3F77C6745AC7}" type="pres">
      <dgm:prSet presAssocID="{BAE8F8EF-D1BB-8740-9F55-8016AE457904}" presName="hierChild5" presStyleCnt="0"/>
      <dgm:spPr/>
    </dgm:pt>
    <dgm:pt modelId="{FFF36736-8718-4641-A8D0-E21554B11888}" type="pres">
      <dgm:prSet presAssocID="{88721CF0-B962-D145-B4E4-E408AEC2B8E3}" presName="Name37" presStyleLbl="parChTrans1D2" presStyleIdx="3" presStyleCnt="4"/>
      <dgm:spPr/>
    </dgm:pt>
    <dgm:pt modelId="{BD62A822-673F-EC4F-9335-12345ACDB227}" type="pres">
      <dgm:prSet presAssocID="{7A897CCC-F9FF-6549-AFCC-784ED0E884AF}" presName="hierRoot2" presStyleCnt="0">
        <dgm:presLayoutVars>
          <dgm:hierBranch val="init"/>
        </dgm:presLayoutVars>
      </dgm:prSet>
      <dgm:spPr/>
    </dgm:pt>
    <dgm:pt modelId="{86B57F4D-7383-444B-8F75-DD71988F18CD}" type="pres">
      <dgm:prSet presAssocID="{7A897CCC-F9FF-6549-AFCC-784ED0E884AF}" presName="rootComposite" presStyleCnt="0"/>
      <dgm:spPr/>
    </dgm:pt>
    <dgm:pt modelId="{94DCE736-7422-9A48-AA2B-06EC63BA23B8}" type="pres">
      <dgm:prSet presAssocID="{7A897CCC-F9FF-6549-AFCC-784ED0E884AF}" presName="rootText" presStyleLbl="node2" presStyleIdx="3" presStyleCnt="4">
        <dgm:presLayoutVars>
          <dgm:chPref val="3"/>
        </dgm:presLayoutVars>
      </dgm:prSet>
      <dgm:spPr/>
    </dgm:pt>
    <dgm:pt modelId="{016C4278-8AC7-3E47-8571-A970F3D7A597}" type="pres">
      <dgm:prSet presAssocID="{7A897CCC-F9FF-6549-AFCC-784ED0E884AF}" presName="rootConnector" presStyleLbl="node2" presStyleIdx="3" presStyleCnt="4"/>
      <dgm:spPr/>
    </dgm:pt>
    <dgm:pt modelId="{C9A386FB-0FD1-7F45-94F3-23F19F9516D8}" type="pres">
      <dgm:prSet presAssocID="{7A897CCC-F9FF-6549-AFCC-784ED0E884AF}" presName="hierChild4" presStyleCnt="0"/>
      <dgm:spPr/>
    </dgm:pt>
    <dgm:pt modelId="{177C6405-A2C9-7043-ABAC-C694DE7B5788}" type="pres">
      <dgm:prSet presAssocID="{7A897CCC-F9FF-6549-AFCC-784ED0E884AF}" presName="hierChild5" presStyleCnt="0"/>
      <dgm:spPr/>
    </dgm:pt>
    <dgm:pt modelId="{D9EC9AAA-03A1-A049-A15C-1431C80C0C24}" type="pres">
      <dgm:prSet presAssocID="{1C3A9D82-1608-8048-8C9C-A3DED5CF05D7}" presName="hierChild3" presStyleCnt="0"/>
      <dgm:spPr/>
    </dgm:pt>
  </dgm:ptLst>
  <dgm:cxnLst>
    <dgm:cxn modelId="{E77B2504-9ABC-D249-9666-EA77BD2352BA}" srcId="{1C3A9D82-1608-8048-8C9C-A3DED5CF05D7}" destId="{3A1A23CC-03A6-7540-8665-2F55769042E4}" srcOrd="1" destOrd="0" parTransId="{68ECF332-287F-2048-92B3-FD0F87A2EE9E}" sibTransId="{8654F94A-CE92-2E45-84A4-0741BCC42902}"/>
    <dgm:cxn modelId="{F9534E2D-E742-7C4D-98FA-ECF46B87F471}" type="presOf" srcId="{3A1A23CC-03A6-7540-8665-2F55769042E4}" destId="{06979747-0F1F-C44D-9F0A-8F7FC05A3C5B}" srcOrd="1" destOrd="0" presId="urn:microsoft.com/office/officeart/2005/8/layout/orgChart1"/>
    <dgm:cxn modelId="{47E1C332-CB58-D44B-BD48-07A025EF59D1}" type="presOf" srcId="{3A1A23CC-03A6-7540-8665-2F55769042E4}" destId="{3675FD3D-8AE3-7147-8C99-2271C4021511}" srcOrd="0" destOrd="0" presId="urn:microsoft.com/office/officeart/2005/8/layout/orgChart1"/>
    <dgm:cxn modelId="{14528A36-37DA-1142-9C6A-C3FA4EB94592}" type="presOf" srcId="{BAE8F8EF-D1BB-8740-9F55-8016AE457904}" destId="{B7362330-7482-9F4E-B359-AC2B41145877}" srcOrd="0" destOrd="0" presId="urn:microsoft.com/office/officeart/2005/8/layout/orgChart1"/>
    <dgm:cxn modelId="{16849D52-5045-6046-B921-A2450AD1DEA9}" srcId="{1C3A9D82-1608-8048-8C9C-A3DED5CF05D7}" destId="{E8CD445F-EFBC-5F4B-9A1D-55B60BB47BFA}" srcOrd="0" destOrd="0" parTransId="{775E5727-2675-9142-B1A1-6FC41F16029B}" sibTransId="{42F009E5-172F-8343-8640-7AF1BC5BD7FC}"/>
    <dgm:cxn modelId="{0E416171-333B-B949-B629-7BF35C31775E}" type="presOf" srcId="{1C3A9D82-1608-8048-8C9C-A3DED5CF05D7}" destId="{4E01C595-80CE-E54A-BE94-4ED2260BE550}" srcOrd="0" destOrd="0" presId="urn:microsoft.com/office/officeart/2005/8/layout/orgChart1"/>
    <dgm:cxn modelId="{2992037F-DDE0-F242-B32C-2E3B0594A23E}" type="presOf" srcId="{BAE8F8EF-D1BB-8740-9F55-8016AE457904}" destId="{EA82518A-335E-354E-A118-362CF05D59BB}" srcOrd="1" destOrd="0" presId="urn:microsoft.com/office/officeart/2005/8/layout/orgChart1"/>
    <dgm:cxn modelId="{39511885-2AE0-724F-8163-C1BE5287EEA7}" srcId="{1C3A9D82-1608-8048-8C9C-A3DED5CF05D7}" destId="{BAE8F8EF-D1BB-8740-9F55-8016AE457904}" srcOrd="2" destOrd="0" parTransId="{BE4DD1DA-6487-A44D-A808-A7EEFCBB194C}" sibTransId="{BCD58D25-A813-0C41-B825-30B3611A7C64}"/>
    <dgm:cxn modelId="{E698FE8F-A1B7-9B42-9248-3A31A5B5CB3E}" type="presOf" srcId="{88721CF0-B962-D145-B4E4-E408AEC2B8E3}" destId="{FFF36736-8718-4641-A8D0-E21554B11888}" srcOrd="0" destOrd="0" presId="urn:microsoft.com/office/officeart/2005/8/layout/orgChart1"/>
    <dgm:cxn modelId="{A8961591-2B7E-A344-A618-5F522623F3E4}" type="presOf" srcId="{775E5727-2675-9142-B1A1-6FC41F16029B}" destId="{8E3994EF-E2BD-2D46-A785-AA867A081276}" srcOrd="0" destOrd="0" presId="urn:microsoft.com/office/officeart/2005/8/layout/orgChart1"/>
    <dgm:cxn modelId="{B1FF3897-6450-2C4E-BDD1-005A4F27AD0F}" type="presOf" srcId="{9199478A-26C7-FB42-B900-E5806F36695D}" destId="{C6786E74-1A56-C945-8884-E1DF38D4005C}" srcOrd="0" destOrd="0" presId="urn:microsoft.com/office/officeart/2005/8/layout/orgChart1"/>
    <dgm:cxn modelId="{E99F7A99-D81D-9B48-A4E2-7D06520A67A6}" srcId="{1C3A9D82-1608-8048-8C9C-A3DED5CF05D7}" destId="{7A897CCC-F9FF-6549-AFCC-784ED0E884AF}" srcOrd="3" destOrd="0" parTransId="{88721CF0-B962-D145-B4E4-E408AEC2B8E3}" sibTransId="{CBA1F74E-85A4-0543-AEC1-72ACA9D3887A}"/>
    <dgm:cxn modelId="{A12A74A2-32ED-2B48-A58F-CDBBE7D67858}" type="presOf" srcId="{E8CD445F-EFBC-5F4B-9A1D-55B60BB47BFA}" destId="{1D46767C-9177-8047-BAAE-2C314CD90D93}" srcOrd="0" destOrd="0" presId="urn:microsoft.com/office/officeart/2005/8/layout/orgChart1"/>
    <dgm:cxn modelId="{6FACD6A3-1E29-ED40-A23F-59AAABF12FD9}" srcId="{9199478A-26C7-FB42-B900-E5806F36695D}" destId="{1C3A9D82-1608-8048-8C9C-A3DED5CF05D7}" srcOrd="0" destOrd="0" parTransId="{348A8AF5-7E11-2C4E-8FDF-0F5F47990DC5}" sibTransId="{1B4CDDC7-BAEE-3747-A825-F09372015772}"/>
    <dgm:cxn modelId="{720018A8-ECA2-2F42-AE58-038E4FA65396}" type="presOf" srcId="{BE4DD1DA-6487-A44D-A808-A7EEFCBB194C}" destId="{94C19779-53CE-6240-A770-B9725D9A5964}" srcOrd="0" destOrd="0" presId="urn:microsoft.com/office/officeart/2005/8/layout/orgChart1"/>
    <dgm:cxn modelId="{972F66AA-0D39-4840-ADD6-BFDB5E9AB990}" type="presOf" srcId="{1C3A9D82-1608-8048-8C9C-A3DED5CF05D7}" destId="{A6AA1045-9CC4-3349-B201-167F61CA2AA5}" srcOrd="1" destOrd="0" presId="urn:microsoft.com/office/officeart/2005/8/layout/orgChart1"/>
    <dgm:cxn modelId="{2AE48AAC-C348-294E-996A-D42FD6E013FE}" type="presOf" srcId="{7A897CCC-F9FF-6549-AFCC-784ED0E884AF}" destId="{94DCE736-7422-9A48-AA2B-06EC63BA23B8}" srcOrd="0" destOrd="0" presId="urn:microsoft.com/office/officeart/2005/8/layout/orgChart1"/>
    <dgm:cxn modelId="{AC871ADA-21F0-234E-BCAC-24EBAD62AA91}" type="presOf" srcId="{7A897CCC-F9FF-6549-AFCC-784ED0E884AF}" destId="{016C4278-8AC7-3E47-8571-A970F3D7A597}" srcOrd="1" destOrd="0" presId="urn:microsoft.com/office/officeart/2005/8/layout/orgChart1"/>
    <dgm:cxn modelId="{6A7B4BE3-0634-BF43-BF6C-A9E1858A407E}" type="presOf" srcId="{68ECF332-287F-2048-92B3-FD0F87A2EE9E}" destId="{FCB80E06-78FA-9948-895A-A633450D50D2}" srcOrd="0" destOrd="0" presId="urn:microsoft.com/office/officeart/2005/8/layout/orgChart1"/>
    <dgm:cxn modelId="{0D86E6F0-F609-B046-A4E9-5A2DD936B62E}" type="presOf" srcId="{E8CD445F-EFBC-5F4B-9A1D-55B60BB47BFA}" destId="{6730315C-83F1-E844-806F-465EDA06B4EB}" srcOrd="1" destOrd="0" presId="urn:microsoft.com/office/officeart/2005/8/layout/orgChart1"/>
    <dgm:cxn modelId="{11081F33-120F-BD4D-B7BA-0C43FD9483C5}" type="presParOf" srcId="{C6786E74-1A56-C945-8884-E1DF38D4005C}" destId="{F5892BE8-879C-6A45-962C-326FBBC9B01D}" srcOrd="0" destOrd="0" presId="urn:microsoft.com/office/officeart/2005/8/layout/orgChart1"/>
    <dgm:cxn modelId="{72B24F3D-DD84-674A-B760-A2296115CE5D}" type="presParOf" srcId="{F5892BE8-879C-6A45-962C-326FBBC9B01D}" destId="{B3D5E59D-A3F2-224F-A20A-88BF3E22AE55}" srcOrd="0" destOrd="0" presId="urn:microsoft.com/office/officeart/2005/8/layout/orgChart1"/>
    <dgm:cxn modelId="{44DE6461-206B-BA4D-8289-020ABCC8456C}" type="presParOf" srcId="{B3D5E59D-A3F2-224F-A20A-88BF3E22AE55}" destId="{4E01C595-80CE-E54A-BE94-4ED2260BE550}" srcOrd="0" destOrd="0" presId="urn:microsoft.com/office/officeart/2005/8/layout/orgChart1"/>
    <dgm:cxn modelId="{01233743-A1B8-7047-8420-28C1EF422D2D}" type="presParOf" srcId="{B3D5E59D-A3F2-224F-A20A-88BF3E22AE55}" destId="{A6AA1045-9CC4-3349-B201-167F61CA2AA5}" srcOrd="1" destOrd="0" presId="urn:microsoft.com/office/officeart/2005/8/layout/orgChart1"/>
    <dgm:cxn modelId="{E0647B83-654B-0C45-9369-1ADE324248C1}" type="presParOf" srcId="{F5892BE8-879C-6A45-962C-326FBBC9B01D}" destId="{D56250C4-F2B0-0449-A012-2479005B1D28}" srcOrd="1" destOrd="0" presId="urn:microsoft.com/office/officeart/2005/8/layout/orgChart1"/>
    <dgm:cxn modelId="{DE59C917-E467-3145-BDFF-F8B9725C510C}" type="presParOf" srcId="{D56250C4-F2B0-0449-A012-2479005B1D28}" destId="{8E3994EF-E2BD-2D46-A785-AA867A081276}" srcOrd="0" destOrd="0" presId="urn:microsoft.com/office/officeart/2005/8/layout/orgChart1"/>
    <dgm:cxn modelId="{F24A11A2-B97A-CA4D-ACAC-05ED57E264C2}" type="presParOf" srcId="{D56250C4-F2B0-0449-A012-2479005B1D28}" destId="{C753B9AC-7E0D-0C41-A4A9-4DDDA79D50A3}" srcOrd="1" destOrd="0" presId="urn:microsoft.com/office/officeart/2005/8/layout/orgChart1"/>
    <dgm:cxn modelId="{FC3DC431-B3FC-5D43-A513-C0F07771C978}" type="presParOf" srcId="{C753B9AC-7E0D-0C41-A4A9-4DDDA79D50A3}" destId="{1B293D43-1DEE-E741-9FDF-038E1385E7D7}" srcOrd="0" destOrd="0" presId="urn:microsoft.com/office/officeart/2005/8/layout/orgChart1"/>
    <dgm:cxn modelId="{09CC7095-7220-944A-8C8B-180A2DB9DCC4}" type="presParOf" srcId="{1B293D43-1DEE-E741-9FDF-038E1385E7D7}" destId="{1D46767C-9177-8047-BAAE-2C314CD90D93}" srcOrd="0" destOrd="0" presId="urn:microsoft.com/office/officeart/2005/8/layout/orgChart1"/>
    <dgm:cxn modelId="{C58A9D39-A6F1-A349-B020-F1762088F8AC}" type="presParOf" srcId="{1B293D43-1DEE-E741-9FDF-038E1385E7D7}" destId="{6730315C-83F1-E844-806F-465EDA06B4EB}" srcOrd="1" destOrd="0" presId="urn:microsoft.com/office/officeart/2005/8/layout/orgChart1"/>
    <dgm:cxn modelId="{6B0810D3-6840-484A-A56E-3237C89CD89A}" type="presParOf" srcId="{C753B9AC-7E0D-0C41-A4A9-4DDDA79D50A3}" destId="{A004C207-C5EC-894D-BF63-589FD6FE7063}" srcOrd="1" destOrd="0" presId="urn:microsoft.com/office/officeart/2005/8/layout/orgChart1"/>
    <dgm:cxn modelId="{225EBBCD-CF61-1D42-87A7-9F636DF06AB5}" type="presParOf" srcId="{C753B9AC-7E0D-0C41-A4A9-4DDDA79D50A3}" destId="{7A5536B7-98A1-3646-B3A1-4E0168C26D37}" srcOrd="2" destOrd="0" presId="urn:microsoft.com/office/officeart/2005/8/layout/orgChart1"/>
    <dgm:cxn modelId="{C756395F-E8B2-8F46-9AAC-F5A21D2C892A}" type="presParOf" srcId="{D56250C4-F2B0-0449-A012-2479005B1D28}" destId="{FCB80E06-78FA-9948-895A-A633450D50D2}" srcOrd="2" destOrd="0" presId="urn:microsoft.com/office/officeart/2005/8/layout/orgChart1"/>
    <dgm:cxn modelId="{27699CE1-DADB-F34B-A455-4A43EC83CAF1}" type="presParOf" srcId="{D56250C4-F2B0-0449-A012-2479005B1D28}" destId="{3FC27BAE-802D-A04E-98CD-7BFCDE6702F4}" srcOrd="3" destOrd="0" presId="urn:microsoft.com/office/officeart/2005/8/layout/orgChart1"/>
    <dgm:cxn modelId="{C622234C-E7C9-4D4A-B381-AFACED94AE1F}" type="presParOf" srcId="{3FC27BAE-802D-A04E-98CD-7BFCDE6702F4}" destId="{B86D42D8-795C-7B43-8ABA-E33D6DD6A80A}" srcOrd="0" destOrd="0" presId="urn:microsoft.com/office/officeart/2005/8/layout/orgChart1"/>
    <dgm:cxn modelId="{568B3694-B2B9-D447-817C-6A4AA20D5DAF}" type="presParOf" srcId="{B86D42D8-795C-7B43-8ABA-E33D6DD6A80A}" destId="{3675FD3D-8AE3-7147-8C99-2271C4021511}" srcOrd="0" destOrd="0" presId="urn:microsoft.com/office/officeart/2005/8/layout/orgChart1"/>
    <dgm:cxn modelId="{372AC84F-2CF8-EC47-9A80-9477444B528C}" type="presParOf" srcId="{B86D42D8-795C-7B43-8ABA-E33D6DD6A80A}" destId="{06979747-0F1F-C44D-9F0A-8F7FC05A3C5B}" srcOrd="1" destOrd="0" presId="urn:microsoft.com/office/officeart/2005/8/layout/orgChart1"/>
    <dgm:cxn modelId="{F7448946-72F3-204D-A062-FAC8FDA6CE1E}" type="presParOf" srcId="{3FC27BAE-802D-A04E-98CD-7BFCDE6702F4}" destId="{75FA47F1-3764-9E47-9E36-A4C606461553}" srcOrd="1" destOrd="0" presId="urn:microsoft.com/office/officeart/2005/8/layout/orgChart1"/>
    <dgm:cxn modelId="{0D64E9A8-EC82-1D4E-B1C9-46A6C0AD8075}" type="presParOf" srcId="{3FC27BAE-802D-A04E-98CD-7BFCDE6702F4}" destId="{405A8BFB-3938-3A48-A545-5686EE467764}" srcOrd="2" destOrd="0" presId="urn:microsoft.com/office/officeart/2005/8/layout/orgChart1"/>
    <dgm:cxn modelId="{A0473CB4-D9AA-5644-9F4D-F059ACF70190}" type="presParOf" srcId="{D56250C4-F2B0-0449-A012-2479005B1D28}" destId="{94C19779-53CE-6240-A770-B9725D9A5964}" srcOrd="4" destOrd="0" presId="urn:microsoft.com/office/officeart/2005/8/layout/orgChart1"/>
    <dgm:cxn modelId="{B4249894-4E1F-4A41-AE2A-76368170ADFA}" type="presParOf" srcId="{D56250C4-F2B0-0449-A012-2479005B1D28}" destId="{E4CDC994-7652-E54D-A04A-600B61B26B2F}" srcOrd="5" destOrd="0" presId="urn:microsoft.com/office/officeart/2005/8/layout/orgChart1"/>
    <dgm:cxn modelId="{B26AD1AB-4FDF-8944-8CFD-A71439FA3A05}" type="presParOf" srcId="{E4CDC994-7652-E54D-A04A-600B61B26B2F}" destId="{EA20B13C-7DD2-3448-83BC-C97E9D514F22}" srcOrd="0" destOrd="0" presId="urn:microsoft.com/office/officeart/2005/8/layout/orgChart1"/>
    <dgm:cxn modelId="{C6BF31C8-EAD1-1143-AEE6-649598AACFDD}" type="presParOf" srcId="{EA20B13C-7DD2-3448-83BC-C97E9D514F22}" destId="{B7362330-7482-9F4E-B359-AC2B41145877}" srcOrd="0" destOrd="0" presId="urn:microsoft.com/office/officeart/2005/8/layout/orgChart1"/>
    <dgm:cxn modelId="{7DE8E8B8-4F7B-D94D-AB90-499BDC60CA51}" type="presParOf" srcId="{EA20B13C-7DD2-3448-83BC-C97E9D514F22}" destId="{EA82518A-335E-354E-A118-362CF05D59BB}" srcOrd="1" destOrd="0" presId="urn:microsoft.com/office/officeart/2005/8/layout/orgChart1"/>
    <dgm:cxn modelId="{06087249-1AE3-054F-840F-4E231B03E555}" type="presParOf" srcId="{E4CDC994-7652-E54D-A04A-600B61B26B2F}" destId="{B5E7C10F-669E-7D42-A2DC-B2877E2B8D93}" srcOrd="1" destOrd="0" presId="urn:microsoft.com/office/officeart/2005/8/layout/orgChart1"/>
    <dgm:cxn modelId="{C8FF98FA-6F15-9F4F-8B20-412520E282DB}" type="presParOf" srcId="{E4CDC994-7652-E54D-A04A-600B61B26B2F}" destId="{0871A945-9520-174F-BAAD-3F77C6745AC7}" srcOrd="2" destOrd="0" presId="urn:microsoft.com/office/officeart/2005/8/layout/orgChart1"/>
    <dgm:cxn modelId="{CEBAE91B-1F95-BB41-913F-7833E4075914}" type="presParOf" srcId="{D56250C4-F2B0-0449-A012-2479005B1D28}" destId="{FFF36736-8718-4641-A8D0-E21554B11888}" srcOrd="6" destOrd="0" presId="urn:microsoft.com/office/officeart/2005/8/layout/orgChart1"/>
    <dgm:cxn modelId="{8F096D6B-4365-F940-8FD2-68034AE34E3F}" type="presParOf" srcId="{D56250C4-F2B0-0449-A012-2479005B1D28}" destId="{BD62A822-673F-EC4F-9335-12345ACDB227}" srcOrd="7" destOrd="0" presId="urn:microsoft.com/office/officeart/2005/8/layout/orgChart1"/>
    <dgm:cxn modelId="{90BACCE2-562F-3045-B313-8E3D120094F0}" type="presParOf" srcId="{BD62A822-673F-EC4F-9335-12345ACDB227}" destId="{86B57F4D-7383-444B-8F75-DD71988F18CD}" srcOrd="0" destOrd="0" presId="urn:microsoft.com/office/officeart/2005/8/layout/orgChart1"/>
    <dgm:cxn modelId="{C0E96794-EB07-8448-B27D-89F688A1B5FA}" type="presParOf" srcId="{86B57F4D-7383-444B-8F75-DD71988F18CD}" destId="{94DCE736-7422-9A48-AA2B-06EC63BA23B8}" srcOrd="0" destOrd="0" presId="urn:microsoft.com/office/officeart/2005/8/layout/orgChart1"/>
    <dgm:cxn modelId="{57DB1B90-FA95-1A46-A360-39FD7B24E5B0}" type="presParOf" srcId="{86B57F4D-7383-444B-8F75-DD71988F18CD}" destId="{016C4278-8AC7-3E47-8571-A970F3D7A597}" srcOrd="1" destOrd="0" presId="urn:microsoft.com/office/officeart/2005/8/layout/orgChart1"/>
    <dgm:cxn modelId="{A0C19610-6D51-A644-9BBA-23025D1EB27A}" type="presParOf" srcId="{BD62A822-673F-EC4F-9335-12345ACDB227}" destId="{C9A386FB-0FD1-7F45-94F3-23F19F9516D8}" srcOrd="1" destOrd="0" presId="urn:microsoft.com/office/officeart/2005/8/layout/orgChart1"/>
    <dgm:cxn modelId="{D074D749-0867-FE48-A311-BF882049FFD3}" type="presParOf" srcId="{BD62A822-673F-EC4F-9335-12345ACDB227}" destId="{177C6405-A2C9-7043-ABAC-C694DE7B5788}" srcOrd="2" destOrd="0" presId="urn:microsoft.com/office/officeart/2005/8/layout/orgChart1"/>
    <dgm:cxn modelId="{0DFDAEF7-3900-9E4F-9793-98A77641A77C}" type="presParOf" srcId="{F5892BE8-879C-6A45-962C-326FBBC9B01D}" destId="{D9EC9AAA-03A1-A049-A15C-1431C80C0C24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F36736-8718-4641-A8D0-E21554B11888}">
      <dsp:nvSpPr>
        <dsp:cNvPr id="0" name=""/>
        <dsp:cNvSpPr/>
      </dsp:nvSpPr>
      <dsp:spPr>
        <a:xfrm>
          <a:off x="4850142" y="1222303"/>
          <a:ext cx="3798661" cy="4395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757"/>
              </a:lnTo>
              <a:lnTo>
                <a:pt x="3798661" y="219757"/>
              </a:lnTo>
              <a:lnTo>
                <a:pt x="3798661" y="4395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C19779-53CE-6240-A770-B9725D9A5964}">
      <dsp:nvSpPr>
        <dsp:cNvPr id="0" name=""/>
        <dsp:cNvSpPr/>
      </dsp:nvSpPr>
      <dsp:spPr>
        <a:xfrm>
          <a:off x="4850142" y="1222303"/>
          <a:ext cx="1266220" cy="4395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9757"/>
              </a:lnTo>
              <a:lnTo>
                <a:pt x="1266220" y="219757"/>
              </a:lnTo>
              <a:lnTo>
                <a:pt x="1266220" y="4395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CB80E06-78FA-9948-895A-A633450D50D2}">
      <dsp:nvSpPr>
        <dsp:cNvPr id="0" name=""/>
        <dsp:cNvSpPr/>
      </dsp:nvSpPr>
      <dsp:spPr>
        <a:xfrm>
          <a:off x="3583921" y="1222303"/>
          <a:ext cx="1266220" cy="439514"/>
        </a:xfrm>
        <a:custGeom>
          <a:avLst/>
          <a:gdLst/>
          <a:ahLst/>
          <a:cxnLst/>
          <a:rect l="0" t="0" r="0" b="0"/>
          <a:pathLst>
            <a:path>
              <a:moveTo>
                <a:pt x="1266220" y="0"/>
              </a:moveTo>
              <a:lnTo>
                <a:pt x="1266220" y="219757"/>
              </a:lnTo>
              <a:lnTo>
                <a:pt x="0" y="219757"/>
              </a:lnTo>
              <a:lnTo>
                <a:pt x="0" y="4395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3994EF-E2BD-2D46-A785-AA867A081276}">
      <dsp:nvSpPr>
        <dsp:cNvPr id="0" name=""/>
        <dsp:cNvSpPr/>
      </dsp:nvSpPr>
      <dsp:spPr>
        <a:xfrm>
          <a:off x="1051480" y="1222303"/>
          <a:ext cx="3798661" cy="439514"/>
        </a:xfrm>
        <a:custGeom>
          <a:avLst/>
          <a:gdLst/>
          <a:ahLst/>
          <a:cxnLst/>
          <a:rect l="0" t="0" r="0" b="0"/>
          <a:pathLst>
            <a:path>
              <a:moveTo>
                <a:pt x="3798661" y="0"/>
              </a:moveTo>
              <a:lnTo>
                <a:pt x="3798661" y="219757"/>
              </a:lnTo>
              <a:lnTo>
                <a:pt x="0" y="219757"/>
              </a:lnTo>
              <a:lnTo>
                <a:pt x="0" y="4395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01C595-80CE-E54A-BE94-4ED2260BE550}">
      <dsp:nvSpPr>
        <dsp:cNvPr id="0" name=""/>
        <dsp:cNvSpPr/>
      </dsp:nvSpPr>
      <dsp:spPr>
        <a:xfrm>
          <a:off x="3803678" y="175840"/>
          <a:ext cx="2092926" cy="10464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PredatorPrey</a:t>
          </a:r>
          <a:r>
            <a:rPr lang="en-GB" sz="2700" kern="1200" dirty="0"/>
            <a:t> Module</a:t>
          </a:r>
        </a:p>
      </dsp:txBody>
      <dsp:txXfrm>
        <a:off x="3803678" y="175840"/>
        <a:ext cx="2092926" cy="1046463"/>
      </dsp:txXfrm>
    </dsp:sp>
    <dsp:sp modelId="{1D46767C-9177-8047-BAAE-2C314CD90D93}">
      <dsp:nvSpPr>
        <dsp:cNvPr id="0" name=""/>
        <dsp:cNvSpPr/>
      </dsp:nvSpPr>
      <dsp:spPr>
        <a:xfrm>
          <a:off x="5017" y="1661817"/>
          <a:ext cx="2092926" cy="10464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PredatorPrey.jl</a:t>
          </a:r>
          <a:endParaRPr lang="en-GB" sz="2700" kern="1200" dirty="0"/>
        </a:p>
      </dsp:txBody>
      <dsp:txXfrm>
        <a:off x="5017" y="1661817"/>
        <a:ext cx="2092926" cy="1046463"/>
      </dsp:txXfrm>
    </dsp:sp>
    <dsp:sp modelId="{3675FD3D-8AE3-7147-8C99-2271C4021511}">
      <dsp:nvSpPr>
        <dsp:cNvPr id="0" name=""/>
        <dsp:cNvSpPr/>
      </dsp:nvSpPr>
      <dsp:spPr>
        <a:xfrm>
          <a:off x="2537458" y="1661817"/>
          <a:ext cx="2092926" cy="10464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agents.jl</a:t>
          </a:r>
          <a:endParaRPr lang="en-GB" sz="2700" kern="1200" dirty="0"/>
        </a:p>
      </dsp:txBody>
      <dsp:txXfrm>
        <a:off x="2537458" y="1661817"/>
        <a:ext cx="2092926" cy="1046463"/>
      </dsp:txXfrm>
    </dsp:sp>
    <dsp:sp modelId="{B7362330-7482-9F4E-B359-AC2B41145877}">
      <dsp:nvSpPr>
        <dsp:cNvPr id="0" name=""/>
        <dsp:cNvSpPr/>
      </dsp:nvSpPr>
      <dsp:spPr>
        <a:xfrm>
          <a:off x="5069899" y="1661817"/>
          <a:ext cx="2092926" cy="10464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actions.jl</a:t>
          </a:r>
          <a:endParaRPr lang="en-GB" sz="2700" kern="1200" dirty="0"/>
        </a:p>
      </dsp:txBody>
      <dsp:txXfrm>
        <a:off x="5069899" y="1661817"/>
        <a:ext cx="2092926" cy="1046463"/>
      </dsp:txXfrm>
    </dsp:sp>
    <dsp:sp modelId="{94DCE736-7422-9A48-AA2B-06EC63BA23B8}">
      <dsp:nvSpPr>
        <dsp:cNvPr id="0" name=""/>
        <dsp:cNvSpPr/>
      </dsp:nvSpPr>
      <dsp:spPr>
        <a:xfrm>
          <a:off x="7602340" y="1661817"/>
          <a:ext cx="2092926" cy="10464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model.jl</a:t>
          </a:r>
          <a:endParaRPr lang="en-GB" sz="2700" kern="1200" dirty="0"/>
        </a:p>
      </dsp:txBody>
      <dsp:txXfrm>
        <a:off x="7602340" y="1661817"/>
        <a:ext cx="2092926" cy="10464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2.tiff>
</file>

<file path=ppt/media/image13.png>
</file>

<file path=ppt/media/image14.jpeg>
</file>

<file path=ppt/media/image15.g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12/9/2022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23250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6538648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814888" y="0"/>
            <a:ext cx="73898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4262967" y="1167579"/>
            <a:ext cx="454977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22" name="Subtitle 21">
            <a:extLst>
              <a:ext uri="{FF2B5EF4-FFF2-40B4-BE49-F238E27FC236}">
                <a16:creationId xmlns:a16="http://schemas.microsoft.com/office/drawing/2014/main" id="{8342C053-5A99-403F-B0F2-E86B39C4B7D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774179" y="0"/>
            <a:ext cx="7417821" cy="6879660"/>
          </a:xfrm>
          <a:custGeom>
            <a:avLst/>
            <a:gdLst>
              <a:gd name="connsiteX0" fmla="*/ 1033462 w 4551363"/>
              <a:gd name="connsiteY0" fmla="*/ 0 h 4221163"/>
              <a:gd name="connsiteX1" fmla="*/ 4551363 w 4551363"/>
              <a:gd name="connsiteY1" fmla="*/ 0 h 4221163"/>
              <a:gd name="connsiteX2" fmla="*/ 4551363 w 4551363"/>
              <a:gd name="connsiteY2" fmla="*/ 4221163 h 4221163"/>
              <a:gd name="connsiteX3" fmla="*/ 1033462 w 4551363"/>
              <a:gd name="connsiteY3" fmla="*/ 4221163 h 4221163"/>
              <a:gd name="connsiteX4" fmla="*/ 0 w 4551363"/>
              <a:gd name="connsiteY4" fmla="*/ 3949701 h 42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1363" h="4221163">
                <a:moveTo>
                  <a:pt x="1033462" y="0"/>
                </a:moveTo>
                <a:lnTo>
                  <a:pt x="4551363" y="0"/>
                </a:lnTo>
                <a:lnTo>
                  <a:pt x="4551363" y="4221163"/>
                </a:lnTo>
                <a:lnTo>
                  <a:pt x="1033462" y="4221163"/>
                </a:lnTo>
                <a:lnTo>
                  <a:pt x="0" y="394970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2700000" rIns="720000" bIns="18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Divider slide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2782490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458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2" name="Picture Placeholder 141">
            <a:extLst>
              <a:ext uri="{FF2B5EF4-FFF2-40B4-BE49-F238E27FC236}">
                <a16:creationId xmlns:a16="http://schemas.microsoft.com/office/drawing/2014/main" id="{7FEBB377-447E-4F52-87D8-8001155A75D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9359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73BB30E9-8493-45E3-BD7E-FD5DCB0129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9" name="Group 4">
            <a:extLst>
              <a:ext uri="{FF2B5EF4-FFF2-40B4-BE49-F238E27FC236}">
                <a16:creationId xmlns:a16="http://schemas.microsoft.com/office/drawing/2014/main" id="{BCF2E7B2-D01F-4846-9FFF-96A7F01CE48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0" name="AutoShape 3">
              <a:extLst>
                <a:ext uri="{FF2B5EF4-FFF2-40B4-BE49-F238E27FC236}">
                  <a16:creationId xmlns:a16="http://schemas.microsoft.com/office/drawing/2014/main" id="{7687D4E3-DA82-4B62-B19A-86F31731977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Rectangle 5">
              <a:extLst>
                <a:ext uri="{FF2B5EF4-FFF2-40B4-BE49-F238E27FC236}">
                  <a16:creationId xmlns:a16="http://schemas.microsoft.com/office/drawing/2014/main" id="{B5576FAF-F3E1-4CC5-B88B-0198F210516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F87E52B1-38C9-4E33-AAF3-BF06500A38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836EB3B1-3E19-4A0A-A9DE-B85EC78B0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A541583E-90FA-4A04-9BB4-DF54DE6748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AF1BCBE3-95B4-473B-B2BB-88B2A4D46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570EB87D-7139-4FCE-8AD0-F04539A831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BCD13869-C734-4744-9966-1E45BC7E7B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FA510161-0890-48DC-A1C7-4BC9C39F89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3">
              <a:extLst>
                <a:ext uri="{FF2B5EF4-FFF2-40B4-BE49-F238E27FC236}">
                  <a16:creationId xmlns:a16="http://schemas.microsoft.com/office/drawing/2014/main" id="{A94FCB9B-2163-47FE-A471-2F08FDD899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14">
              <a:extLst>
                <a:ext uri="{FF2B5EF4-FFF2-40B4-BE49-F238E27FC236}">
                  <a16:creationId xmlns:a16="http://schemas.microsoft.com/office/drawing/2014/main" id="{D43D310D-82EB-45FB-9575-7A05EC97B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5">
              <a:extLst>
                <a:ext uri="{FF2B5EF4-FFF2-40B4-BE49-F238E27FC236}">
                  <a16:creationId xmlns:a16="http://schemas.microsoft.com/office/drawing/2014/main" id="{C27E9B67-E811-420C-B457-B01D5DA938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202E0DEF-5320-414A-9D09-9F04D307F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CDE55A6-B058-43BF-82AD-E2CF701CE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E76D96D4-DB64-4D87-93A0-8CF7BF7C42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09C9CCA1-C999-4358-BCFB-93A526B93AB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091B2AA6-BAFC-4C63-B6E5-E567B0781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F5352-9E79-422D-A715-9F8798C83E9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94E48EF3-5490-4793-84A1-99F9541C9E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FF2C4395-852E-4B55-9169-B80758CCDD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4A470D8C-6B28-4432-B2DC-BB7F4AAD01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51494A52-CCA4-4E8F-B96C-7191A78BEA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F9581B5B-4CC9-40EF-B351-1E0844E779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B36CE5E6-82DB-4EC4-B8F2-00441C7F0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CB0DDE8-E457-4049-A1B5-9DC1A38E54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F582F19F-50DB-4CD0-9261-9F3D4369D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3238F99-8877-414A-B15E-AC6904170A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4BB808B9-70D1-4973-9B42-7047A609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F9C9A6F1-DCA9-40C4-A241-EAD329309E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0AEF41F-FC56-4890-9142-E6A51D258B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6145C89F-8512-4401-B52C-D9558C1D01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ED9CFB26-B8E6-48B1-A29F-24EB666228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6E85637-D434-4429-B291-1ECF3AEA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30C150FF-3376-469B-9681-2D2C44986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434EB90B-7746-4C60-9E11-00C8E6B4B1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7426CC65-8A41-4481-9E5D-C5331B6EE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97E7B34D-0DDF-4DE2-99C4-6BC45D794E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6FC8D70A-8526-4C79-92C2-97301B914B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39BE5684-35BB-46F4-9C5C-EAF067BC62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5089B3F9-64DE-4CB8-BF0E-34B007F8C7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4FECBD9-B54C-4D5A-A9AA-E7619DF761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0ADCA952-0EDE-409C-B4D0-54FF479FC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119A132-F0A3-4452-851C-D950D84D53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BEC3E088-80FD-4804-92A1-2E76BA051D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EA438C2B-5159-428A-AB6D-0446066C3F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65B120BA-B006-4B6A-8DA5-F28EA6CDD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AB954FAD-8B27-4E4D-A4ED-D5FB03A7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D653A1E5-8205-431C-8097-803798E04C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54533794-0E7B-4B02-8F24-BDC83126E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D4D327AA-0BF7-4AB8-91E9-11F76213D3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8AB14D4-E7E1-4D1E-8B5C-B1A1653B9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9424AD2E-65D9-4F30-9676-D28A85EE68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F382EF80-0B77-4D44-B4FF-8B6BE2567C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92C5A2A8-B427-43AB-B91C-75984A933E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E9704698-3565-478A-9D58-D0A9430F2C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E5B6714A-DEAD-4521-A9A6-9E2A55F926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EC562B80-8A9A-4CB6-84CD-035DC0A57C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F6A42320-400F-45BF-9470-203CFA636A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89" name="Text Placeholder 135">
            <a:extLst>
              <a:ext uri="{FF2B5EF4-FFF2-40B4-BE49-F238E27FC236}">
                <a16:creationId xmlns:a16="http://schemas.microsoft.com/office/drawing/2014/main" id="{481E019A-1F81-4852-8272-EA711EFF709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913573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03DFE5C-9D27-413D-8A78-400F180438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862107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400702" cy="887360"/>
          </a:xfrm>
        </p:spPr>
        <p:txBody>
          <a:bodyPr/>
          <a:lstStyle>
            <a:lvl1pPr>
              <a:defRPr lang="en-AU" dirty="0"/>
            </a:lvl1pPr>
          </a:lstStyle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41680" y="433468"/>
            <a:ext cx="4516849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818" t="-6998" r="-14598" b="-250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FAC858D-C943-4AF2-ADB4-A578F396684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D73D3F0-5814-4D17-B429-BC41662F4189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16357" y="1532415"/>
            <a:ext cx="6513110" cy="4454837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AU" dirty="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04854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974CE-5775-4767-8B2D-E006DC5555FD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7E5B4-99B2-4696-8ED1-B7AB1747A2A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36EA4-84ED-4506-A242-5F0C906222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72EC5-4F70-48F3-89D4-91D2D67BE51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0718A-D70B-4A4B-A26A-0BF5E34D006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2A85445C-DF4B-4BAF-BA3E-2C7E13C6966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BB8C37-F6A7-408B-AED7-05A293BD9B5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7EB9A-C91F-4B28-8363-238C69D8FF42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E0A0B3FD-4538-4369-83B6-70C4DFCECF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B2A43BD1-0F4A-4FE6-96C0-15FBFE85BD1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6326669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95DF14-2515-429C-B3CC-7063B560D420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23CC6-05EA-4B5E-8619-45B5D426CFF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10839546" y="101089"/>
            <a:ext cx="1245238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52462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39" name="Picture Placeholder 138">
            <a:extLst>
              <a:ext uri="{FF2B5EF4-FFF2-40B4-BE49-F238E27FC236}">
                <a16:creationId xmlns:a16="http://schemas.microsoft.com/office/drawing/2014/main" id="{D87FD7A2-8AF9-450B-AA84-809A435321D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/>
              <a:t>  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3522183"/>
            <a:ext cx="4772203" cy="1227635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5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500"/>
              </a:spcBef>
              <a:buNone/>
              <a:defRPr sz="2000" b="0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subtitle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96D528-3F8C-4131-B8C8-D41C96117732}"/>
              </a:ext>
            </a:extLst>
          </p:cNvPr>
          <p:cNvSpPr txBox="1"/>
          <p:nvPr userDrawn="1"/>
        </p:nvSpPr>
        <p:spPr>
          <a:xfrm>
            <a:off x="514871" y="2525876"/>
            <a:ext cx="31642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800" b="1" kern="1200" dirty="0">
                <a:solidFill>
                  <a:schemeClr val="bg1"/>
                </a:solidFill>
                <a:latin typeface="+mj-lt"/>
                <a:ea typeface="+mn-ea"/>
                <a:cs typeface="+mn-cs"/>
              </a:rPr>
              <a:t>Thank you</a:t>
            </a:r>
          </a:p>
        </p:txBody>
      </p:sp>
      <p:sp>
        <p:nvSpPr>
          <p:cNvPr id="68" name="Text Placeholder 140">
            <a:extLst>
              <a:ext uri="{FF2B5EF4-FFF2-40B4-BE49-F238E27FC236}">
                <a16:creationId xmlns:a16="http://schemas.microsoft.com/office/drawing/2014/main" id="{0240AC5B-4C6A-426A-B2D7-877F8935F4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9" name="Text Placeholder 135">
            <a:extLst>
              <a:ext uri="{FF2B5EF4-FFF2-40B4-BE49-F238E27FC236}">
                <a16:creationId xmlns:a16="http://schemas.microsoft.com/office/drawing/2014/main" id="{E5A84B8F-F202-4882-842F-83827F0172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EC37A7B2-975C-4770-92F5-8992CA55725E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3"/>
            <a:stretch>
              <a:fillRect/>
            </a:stretch>
          </a:blipFill>
        </p:grpSpPr>
        <p:sp>
          <p:nvSpPr>
            <p:cNvPr id="71" name="AutoShape 3">
              <a:extLst>
                <a:ext uri="{FF2B5EF4-FFF2-40B4-BE49-F238E27FC236}">
                  <a16:creationId xmlns:a16="http://schemas.microsoft.com/office/drawing/2014/main" id="{54F552E3-D38D-41BC-82E3-60C99794836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569FA1AE-C9C3-462F-A77A-B6BBCF918C9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6">
              <a:extLst>
                <a:ext uri="{FF2B5EF4-FFF2-40B4-BE49-F238E27FC236}">
                  <a16:creationId xmlns:a16="http://schemas.microsoft.com/office/drawing/2014/main" id="{6DB2EA32-9261-498B-830E-2FBDFA157F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EFF73E3A-06C3-4974-93E2-696040A897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C4DC2C60-02AB-49AD-B3DD-BBCF7166C8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30961497-8835-4080-AFE2-534351DE26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E68F9C23-752D-42BE-A4E5-9B68536C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13FC5098-8507-4098-93FB-F2624FFC64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2">
              <a:extLst>
                <a:ext uri="{FF2B5EF4-FFF2-40B4-BE49-F238E27FC236}">
                  <a16:creationId xmlns:a16="http://schemas.microsoft.com/office/drawing/2014/main" id="{7E5888E8-4F68-4921-8A2B-AEC299F6A1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3">
              <a:extLst>
                <a:ext uri="{FF2B5EF4-FFF2-40B4-BE49-F238E27FC236}">
                  <a16:creationId xmlns:a16="http://schemas.microsoft.com/office/drawing/2014/main" id="{B67C5942-8CB4-499B-AA8B-12470AC8A7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4">
              <a:extLst>
                <a:ext uri="{FF2B5EF4-FFF2-40B4-BE49-F238E27FC236}">
                  <a16:creationId xmlns:a16="http://schemas.microsoft.com/office/drawing/2014/main" id="{7AD189ED-F890-4E02-8D27-6A3CE264891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5">
              <a:extLst>
                <a:ext uri="{FF2B5EF4-FFF2-40B4-BE49-F238E27FC236}">
                  <a16:creationId xmlns:a16="http://schemas.microsoft.com/office/drawing/2014/main" id="{A694629D-32D1-4504-B143-297920522C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2412EA18-A215-4DFD-A0A6-2AD409F481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17">
              <a:extLst>
                <a:ext uri="{FF2B5EF4-FFF2-40B4-BE49-F238E27FC236}">
                  <a16:creationId xmlns:a16="http://schemas.microsoft.com/office/drawing/2014/main" id="{C4E0E6D7-A2DC-410B-9822-C2D716A99A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18">
              <a:extLst>
                <a:ext uri="{FF2B5EF4-FFF2-40B4-BE49-F238E27FC236}">
                  <a16:creationId xmlns:a16="http://schemas.microsoft.com/office/drawing/2014/main" id="{D7B7983B-BA78-4770-8F07-998CF704FD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7" name="Freeform 19">
              <a:extLst>
                <a:ext uri="{FF2B5EF4-FFF2-40B4-BE49-F238E27FC236}">
                  <a16:creationId xmlns:a16="http://schemas.microsoft.com/office/drawing/2014/main" id="{A748B14A-0908-4434-A2E9-F3E4992B20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Freeform 20">
              <a:extLst>
                <a:ext uri="{FF2B5EF4-FFF2-40B4-BE49-F238E27FC236}">
                  <a16:creationId xmlns:a16="http://schemas.microsoft.com/office/drawing/2014/main" id="{9A723747-6853-43C4-AAB4-C1C0C93D99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Rectangle 21">
              <a:extLst>
                <a:ext uri="{FF2B5EF4-FFF2-40B4-BE49-F238E27FC236}">
                  <a16:creationId xmlns:a16="http://schemas.microsoft.com/office/drawing/2014/main" id="{135592F9-D2BB-451E-96FF-092A1EE1A3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2">
              <a:extLst>
                <a:ext uri="{FF2B5EF4-FFF2-40B4-BE49-F238E27FC236}">
                  <a16:creationId xmlns:a16="http://schemas.microsoft.com/office/drawing/2014/main" id="{745670F2-51EA-4EA7-A414-FB609C350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3">
              <a:extLst>
                <a:ext uri="{FF2B5EF4-FFF2-40B4-BE49-F238E27FC236}">
                  <a16:creationId xmlns:a16="http://schemas.microsoft.com/office/drawing/2014/main" id="{99B68E36-21CB-49F9-8DAA-F892BB3F7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4">
              <a:extLst>
                <a:ext uri="{FF2B5EF4-FFF2-40B4-BE49-F238E27FC236}">
                  <a16:creationId xmlns:a16="http://schemas.microsoft.com/office/drawing/2014/main" id="{F07D88E7-14BD-4576-AC88-8D241E6B93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5">
              <a:extLst>
                <a:ext uri="{FF2B5EF4-FFF2-40B4-BE49-F238E27FC236}">
                  <a16:creationId xmlns:a16="http://schemas.microsoft.com/office/drawing/2014/main" id="{BCAAAD9F-0A1F-49A6-A4DE-A5A523C546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6">
              <a:extLst>
                <a:ext uri="{FF2B5EF4-FFF2-40B4-BE49-F238E27FC236}">
                  <a16:creationId xmlns:a16="http://schemas.microsoft.com/office/drawing/2014/main" id="{DA1B6F50-51ED-4149-9C09-11E8008977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7">
              <a:extLst>
                <a:ext uri="{FF2B5EF4-FFF2-40B4-BE49-F238E27FC236}">
                  <a16:creationId xmlns:a16="http://schemas.microsoft.com/office/drawing/2014/main" id="{0AC74EF2-F419-4368-912E-71A0EA81D8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8">
              <a:extLst>
                <a:ext uri="{FF2B5EF4-FFF2-40B4-BE49-F238E27FC236}">
                  <a16:creationId xmlns:a16="http://schemas.microsoft.com/office/drawing/2014/main" id="{1C171149-6E4E-4D78-AB93-8E367FDD9F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29">
              <a:extLst>
                <a:ext uri="{FF2B5EF4-FFF2-40B4-BE49-F238E27FC236}">
                  <a16:creationId xmlns:a16="http://schemas.microsoft.com/office/drawing/2014/main" id="{A815DF7B-E424-42AB-A6AB-634DA40688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0">
              <a:extLst>
                <a:ext uri="{FF2B5EF4-FFF2-40B4-BE49-F238E27FC236}">
                  <a16:creationId xmlns:a16="http://schemas.microsoft.com/office/drawing/2014/main" id="{66BD8C37-8BC5-45CD-B87D-5AFE1A70DC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1">
              <a:extLst>
                <a:ext uri="{FF2B5EF4-FFF2-40B4-BE49-F238E27FC236}">
                  <a16:creationId xmlns:a16="http://schemas.microsoft.com/office/drawing/2014/main" id="{2CEB33A3-B63A-4808-96DD-C5F24BF9AC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2">
              <a:extLst>
                <a:ext uri="{FF2B5EF4-FFF2-40B4-BE49-F238E27FC236}">
                  <a16:creationId xmlns:a16="http://schemas.microsoft.com/office/drawing/2014/main" id="{C313A88E-E4EB-47A3-9504-3CBEC9DA2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4">
              <a:extLst>
                <a:ext uri="{FF2B5EF4-FFF2-40B4-BE49-F238E27FC236}">
                  <a16:creationId xmlns:a16="http://schemas.microsoft.com/office/drawing/2014/main" id="{56F05306-E858-4AD6-9044-0829EB27D9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5">
              <a:extLst>
                <a:ext uri="{FF2B5EF4-FFF2-40B4-BE49-F238E27FC236}">
                  <a16:creationId xmlns:a16="http://schemas.microsoft.com/office/drawing/2014/main" id="{32901447-608B-4121-B7E4-6FCEAEA250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6">
              <a:extLst>
                <a:ext uri="{FF2B5EF4-FFF2-40B4-BE49-F238E27FC236}">
                  <a16:creationId xmlns:a16="http://schemas.microsoft.com/office/drawing/2014/main" id="{39190006-5196-47DB-99AE-94D3B7F04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7">
              <a:extLst>
                <a:ext uri="{FF2B5EF4-FFF2-40B4-BE49-F238E27FC236}">
                  <a16:creationId xmlns:a16="http://schemas.microsoft.com/office/drawing/2014/main" id="{8604054B-C93B-45A8-AB0E-E434861452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8">
              <a:extLst>
                <a:ext uri="{FF2B5EF4-FFF2-40B4-BE49-F238E27FC236}">
                  <a16:creationId xmlns:a16="http://schemas.microsoft.com/office/drawing/2014/main" id="{D0EFF960-9F83-4FFE-BF82-B52577442D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39">
              <a:extLst>
                <a:ext uri="{FF2B5EF4-FFF2-40B4-BE49-F238E27FC236}">
                  <a16:creationId xmlns:a16="http://schemas.microsoft.com/office/drawing/2014/main" id="{99D3D888-B3BA-4D97-B256-1108E2C3F2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0">
              <a:extLst>
                <a:ext uri="{FF2B5EF4-FFF2-40B4-BE49-F238E27FC236}">
                  <a16:creationId xmlns:a16="http://schemas.microsoft.com/office/drawing/2014/main" id="{7F59FA3C-1276-422B-80A8-04EF5B7FFB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1">
              <a:extLst>
                <a:ext uri="{FF2B5EF4-FFF2-40B4-BE49-F238E27FC236}">
                  <a16:creationId xmlns:a16="http://schemas.microsoft.com/office/drawing/2014/main" id="{0F1A5475-0A1C-4B1A-97EC-5E3CD8067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2">
              <a:extLst>
                <a:ext uri="{FF2B5EF4-FFF2-40B4-BE49-F238E27FC236}">
                  <a16:creationId xmlns:a16="http://schemas.microsoft.com/office/drawing/2014/main" id="{A3DDBAEE-DF7C-4EC8-94DD-05D69B1CDE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D5F93DF4-E313-489C-8E2A-B483A92DED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4">
              <a:extLst>
                <a:ext uri="{FF2B5EF4-FFF2-40B4-BE49-F238E27FC236}">
                  <a16:creationId xmlns:a16="http://schemas.microsoft.com/office/drawing/2014/main" id="{4DC15CBD-9941-4E37-A8B4-F231D3B3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5">
              <a:extLst>
                <a:ext uri="{FF2B5EF4-FFF2-40B4-BE49-F238E27FC236}">
                  <a16:creationId xmlns:a16="http://schemas.microsoft.com/office/drawing/2014/main" id="{9ADB481C-21A1-49F8-ACE4-4CD0729D9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6">
              <a:extLst>
                <a:ext uri="{FF2B5EF4-FFF2-40B4-BE49-F238E27FC236}">
                  <a16:creationId xmlns:a16="http://schemas.microsoft.com/office/drawing/2014/main" id="{E4D2031E-0A6F-4C49-9ED4-AB51D06F0F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7">
              <a:extLst>
                <a:ext uri="{FF2B5EF4-FFF2-40B4-BE49-F238E27FC236}">
                  <a16:creationId xmlns:a16="http://schemas.microsoft.com/office/drawing/2014/main" id="{C44C9E42-3F3B-4C13-A2DA-02F22BA28A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8">
              <a:extLst>
                <a:ext uri="{FF2B5EF4-FFF2-40B4-BE49-F238E27FC236}">
                  <a16:creationId xmlns:a16="http://schemas.microsoft.com/office/drawing/2014/main" id="{01353E56-76A6-4F6D-B228-D349DD153D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49">
              <a:extLst>
                <a:ext uri="{FF2B5EF4-FFF2-40B4-BE49-F238E27FC236}">
                  <a16:creationId xmlns:a16="http://schemas.microsoft.com/office/drawing/2014/main" id="{61622A06-0465-4E80-BE10-ABA3B3FE3D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0">
              <a:extLst>
                <a:ext uri="{FF2B5EF4-FFF2-40B4-BE49-F238E27FC236}">
                  <a16:creationId xmlns:a16="http://schemas.microsoft.com/office/drawing/2014/main" id="{87927BE2-A3FC-4F6C-B8B1-028431DC64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1">
              <a:extLst>
                <a:ext uri="{FF2B5EF4-FFF2-40B4-BE49-F238E27FC236}">
                  <a16:creationId xmlns:a16="http://schemas.microsoft.com/office/drawing/2014/main" id="{9AB4F4C4-EA49-4CC5-B240-860DE380C3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2">
              <a:extLst>
                <a:ext uri="{FF2B5EF4-FFF2-40B4-BE49-F238E27FC236}">
                  <a16:creationId xmlns:a16="http://schemas.microsoft.com/office/drawing/2014/main" id="{357BA5D2-76BC-4D95-9315-2DE8D62D55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3">
              <a:extLst>
                <a:ext uri="{FF2B5EF4-FFF2-40B4-BE49-F238E27FC236}">
                  <a16:creationId xmlns:a16="http://schemas.microsoft.com/office/drawing/2014/main" id="{DCED355D-42FD-4686-B0EF-0E3062E19E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4">
              <a:extLst>
                <a:ext uri="{FF2B5EF4-FFF2-40B4-BE49-F238E27FC236}">
                  <a16:creationId xmlns:a16="http://schemas.microsoft.com/office/drawing/2014/main" id="{0958AEB7-DBAD-45AC-9AB2-48F0F17659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5">
              <a:extLst>
                <a:ext uri="{FF2B5EF4-FFF2-40B4-BE49-F238E27FC236}">
                  <a16:creationId xmlns:a16="http://schemas.microsoft.com/office/drawing/2014/main" id="{D21079D7-F09E-4BC4-907F-AB73704555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6">
              <a:extLst>
                <a:ext uri="{FF2B5EF4-FFF2-40B4-BE49-F238E27FC236}">
                  <a16:creationId xmlns:a16="http://schemas.microsoft.com/office/drawing/2014/main" id="{A704AF6D-383A-461D-9A8E-803EB90DE59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7">
              <a:extLst>
                <a:ext uri="{FF2B5EF4-FFF2-40B4-BE49-F238E27FC236}">
                  <a16:creationId xmlns:a16="http://schemas.microsoft.com/office/drawing/2014/main" id="{FC012E4A-28D8-454A-A556-8AC6B0EB0B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8">
              <a:extLst>
                <a:ext uri="{FF2B5EF4-FFF2-40B4-BE49-F238E27FC236}">
                  <a16:creationId xmlns:a16="http://schemas.microsoft.com/office/drawing/2014/main" id="{905E96C3-CEAF-465F-98F7-C346C851D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59">
              <a:extLst>
                <a:ext uri="{FF2B5EF4-FFF2-40B4-BE49-F238E27FC236}">
                  <a16:creationId xmlns:a16="http://schemas.microsoft.com/office/drawing/2014/main" id="{B96BC9E4-E5E9-4941-BC5B-77E75A08F2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0">
              <a:extLst>
                <a:ext uri="{FF2B5EF4-FFF2-40B4-BE49-F238E27FC236}">
                  <a16:creationId xmlns:a16="http://schemas.microsoft.com/office/drawing/2014/main" id="{094DCF66-2169-4747-B305-D494F1D1B5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1">
              <a:extLst>
                <a:ext uri="{FF2B5EF4-FFF2-40B4-BE49-F238E27FC236}">
                  <a16:creationId xmlns:a16="http://schemas.microsoft.com/office/drawing/2014/main" id="{4AEC03C8-5E0C-4AFF-AE73-885A440478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9" name="Freeform 62">
              <a:extLst>
                <a:ext uri="{FF2B5EF4-FFF2-40B4-BE49-F238E27FC236}">
                  <a16:creationId xmlns:a16="http://schemas.microsoft.com/office/drawing/2014/main" id="{2F0EA371-30C6-42A1-8D7F-5F691CCF4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177613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821C742-34A7-4634-ABFF-1A8C76DB814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CFA768B8-D2D1-447E-9F0E-47C681CCC99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5784771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E3563E49-DAF7-4206-AAD7-38E789258387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0BA02072-FEDB-429A-A4C0-22D59D09BF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0ABA4448-A18D-4663-B455-EAD951F862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8876535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176FAE9-F8D7-45AD-AA56-97F65AF5C7CF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B87D9FE-C85C-4214-9157-DD7F3ED28A3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15BBA84-73B3-48DF-B6EE-69867E46B6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387319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229705A0-38F7-4A9C-86A4-2F68DE74B02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4D897568-993B-4A02-A134-6722AC6A98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CA8F343C-4D99-4A43-995F-05ACA5C64E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782467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624966D-E4EA-4F50-9BB6-48291DC82572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7C435E10-BA07-43CA-946E-F929538E56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8818C800-1FD7-46E3-9513-EDED28C7D4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13176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54BDF27-BFAD-478C-A199-3DB667D3F5E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219F3B99-BA96-428A-8B96-08B07C39576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3E6A1775-999F-4891-AEA1-BDBEAF077E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325861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9F2674CC-72EB-4595-86BE-D02CD83455C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4" name="Text Placeholder 140">
            <a:extLst>
              <a:ext uri="{FF2B5EF4-FFF2-40B4-BE49-F238E27FC236}">
                <a16:creationId xmlns:a16="http://schemas.microsoft.com/office/drawing/2014/main" id="{C2FB46BE-AAF7-42FF-9037-1C6EE88FE3B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62CC006-DD2A-4ACA-910F-2010703F4F3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1621343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6725A7B3-05B9-43EC-BD6A-2951B787802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3" name="Text Placeholder 140">
            <a:extLst>
              <a:ext uri="{FF2B5EF4-FFF2-40B4-BE49-F238E27FC236}">
                <a16:creationId xmlns:a16="http://schemas.microsoft.com/office/drawing/2014/main" id="{3AF26A12-2ED5-4400-ADF5-846B94638FB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3" y="5394937"/>
            <a:ext cx="477220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DA5586F-18E7-4601-96CA-50CD2AA81E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6385034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C553431B-6092-48C5-AD7C-F30516D7A383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B4389B36-E541-48E7-A912-C35EE13572D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BA1EDDF-3973-431D-958F-640EC310C4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99571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204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sp>
        <p:nvSpPr>
          <p:cNvPr id="73" name="Subtitle 72">
            <a:extLst>
              <a:ext uri="{FF2B5EF4-FFF2-40B4-BE49-F238E27FC236}">
                <a16:creationId xmlns:a16="http://schemas.microsoft.com/office/drawing/2014/main" id="{2993D1DC-23D0-40CA-BA80-0CCA239AC6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2484000" rIns="1404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7" name="Text Placeholder 135">
            <a:extLst>
              <a:ext uri="{FF2B5EF4-FFF2-40B4-BE49-F238E27FC236}">
                <a16:creationId xmlns:a16="http://schemas.microsoft.com/office/drawing/2014/main" id="{081B6B67-7D18-4A84-A9C8-F8EB715A3FB3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39" name="Text Placeholder 140">
            <a:extLst>
              <a:ext uri="{FF2B5EF4-FFF2-40B4-BE49-F238E27FC236}">
                <a16:creationId xmlns:a16="http://schemas.microsoft.com/office/drawing/2014/main" id="{57544754-61DA-4535-96B6-21D24A6188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" name="Text Placeholder 135">
            <a:extLst>
              <a:ext uri="{FF2B5EF4-FFF2-40B4-BE49-F238E27FC236}">
                <a16:creationId xmlns:a16="http://schemas.microsoft.com/office/drawing/2014/main" id="{08BE5594-C448-4AC9-B08C-E09264A1634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443970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86F4D0A5-6CC7-400E-9C3C-0694666F6F8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C8E1928D-065A-4AB1-9DF2-3C1374F8D1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11A1BDE-E875-46F4-AFCD-40A3010281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960759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4E114E6-BD85-4C72-BAB6-6A2A343DA8D5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3156ADEC-0272-4274-9765-6F13B085BBD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13892CA3-1F3C-40B3-9F82-3B2099571F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014751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CFB8DF9-51A8-485E-9F12-E5A3330F489E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2DDB1C3D-68C3-412D-8EB3-97570F00136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28C843FD-33AA-4EEC-9FDF-27DC52E9A1E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3425663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7F53C6-9053-440C-8E3D-971AFB12FFFC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7AF040AB-A5DC-4D6D-B6BA-75BCAFC7AA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51F7505-AB35-46E5-9D36-6EFD604C99A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2642194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4420FA1-8DAE-4658-86CF-B5658CDC24E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234B86AF-61C0-4BEF-AED9-AB6E104586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1EC55AF-72F6-4B80-B565-E4736853BB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014275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8A16490-7A25-479D-8887-224357329F51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3" name="Text Placeholder 140">
            <a:extLst>
              <a:ext uri="{FF2B5EF4-FFF2-40B4-BE49-F238E27FC236}">
                <a16:creationId xmlns:a16="http://schemas.microsoft.com/office/drawing/2014/main" id="{E5F69457-834C-4B3E-AF4C-CDBC7D6FC8A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C135A83-4349-4D19-A851-56FC171B943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7980711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EABDE6FE-819A-4678-A6E8-009E38A1A568}"/>
              </a:ext>
            </a:extLst>
          </p:cNvPr>
          <p:cNvSpPr/>
          <p:nvPr userDrawn="1"/>
        </p:nvSpPr>
        <p:spPr>
          <a:xfrm>
            <a:off x="6272240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4" name="Text Placeholder 140">
            <a:extLst>
              <a:ext uri="{FF2B5EF4-FFF2-40B4-BE49-F238E27FC236}">
                <a16:creationId xmlns:a16="http://schemas.microsoft.com/office/drawing/2014/main" id="{FD7259D0-6B32-4DE1-8F13-A21A1C988B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D42A6F0E-E106-4C5B-90DE-D6097D2850F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12631841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8" name="Text Placeholder 140">
            <a:extLst>
              <a:ext uri="{FF2B5EF4-FFF2-40B4-BE49-F238E27FC236}">
                <a16:creationId xmlns:a16="http://schemas.microsoft.com/office/drawing/2014/main" id="{4CE4066F-5CB1-43C1-8385-16A6CA0296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7C590671-A7C1-4FD2-8937-335D342E216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8898085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C88C7B38-255E-4D79-80C8-2A025E1CFA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EC7B1783-9A42-4500-B3D5-978D81F020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71756115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B37A7C5F-6C97-4907-9B6E-CAD54B542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9411580-DB87-4A03-8CAA-0596920BA9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7656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6557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67" name="Group 4">
            <a:extLst>
              <a:ext uri="{FF2B5EF4-FFF2-40B4-BE49-F238E27FC236}">
                <a16:creationId xmlns:a16="http://schemas.microsoft.com/office/drawing/2014/main" id="{17413FA8-B926-4F79-BE67-4D826E059498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68" name="AutoShape 3">
              <a:extLst>
                <a:ext uri="{FF2B5EF4-FFF2-40B4-BE49-F238E27FC236}">
                  <a16:creationId xmlns:a16="http://schemas.microsoft.com/office/drawing/2014/main" id="{67A0898D-5E9C-4ECA-8716-B27BD4E303A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69" name="Rectangle 5">
              <a:extLst>
                <a:ext uri="{FF2B5EF4-FFF2-40B4-BE49-F238E27FC236}">
                  <a16:creationId xmlns:a16="http://schemas.microsoft.com/office/drawing/2014/main" id="{239A1E07-3A1C-41F5-92ED-8B3567E0FF1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E9D6C4A4-2B67-4288-817E-9A4BFFCA30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1" name="Freeform 7">
              <a:extLst>
                <a:ext uri="{FF2B5EF4-FFF2-40B4-BE49-F238E27FC236}">
                  <a16:creationId xmlns:a16="http://schemas.microsoft.com/office/drawing/2014/main" id="{6B8D6F90-2C6B-4628-AE61-C65FEE4878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C0E4DAA6-41BC-4FB2-8CF3-65E9131F42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2474DAF8-D7A5-411C-A001-70D5A07D88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06B8E519-0572-4B3F-9254-9C405ADACC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4DA47499-7EFA-44C7-93C9-40237E640F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C8EA471D-6FAF-4C4F-B21D-814C5991B9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BEC055FD-07C4-4F86-A926-EFFCD0E704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BC8C3F1-E782-4E33-8648-C0D9005D2F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7" name="Freeform 15">
              <a:extLst>
                <a:ext uri="{FF2B5EF4-FFF2-40B4-BE49-F238E27FC236}">
                  <a16:creationId xmlns:a16="http://schemas.microsoft.com/office/drawing/2014/main" id="{511543D3-2D83-4FA7-A510-0D59ED4DFD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5C99A006-6A36-4318-A0F6-FC763AF1F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2" name="Freeform 17">
              <a:extLst>
                <a:ext uri="{FF2B5EF4-FFF2-40B4-BE49-F238E27FC236}">
                  <a16:creationId xmlns:a16="http://schemas.microsoft.com/office/drawing/2014/main" id="{D65C69B5-F055-4C41-976C-E6733BC98A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3" name="Freeform 18">
              <a:extLst>
                <a:ext uri="{FF2B5EF4-FFF2-40B4-BE49-F238E27FC236}">
                  <a16:creationId xmlns:a16="http://schemas.microsoft.com/office/drawing/2014/main" id="{1A3177FB-A0BD-4B08-B181-14A829DF1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4" name="Freeform 19">
              <a:extLst>
                <a:ext uri="{FF2B5EF4-FFF2-40B4-BE49-F238E27FC236}">
                  <a16:creationId xmlns:a16="http://schemas.microsoft.com/office/drawing/2014/main" id="{3528B336-8FBC-4C1E-B4B2-C99449F8E8B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BD4F46C1-2FE6-44C8-A55E-45E98246F6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09DD4248-B5EF-40DF-AEE7-8BD9A8A7418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0EF4CE3A-3112-407D-B00C-337ACD7FD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EEE8532D-E6E7-4BD0-9A45-58E8A1A93D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2B2B85B8-C753-425A-ACC5-3B2B2268FE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023916B4-1AD7-4055-9353-DB438003EFC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6D2086AF-BC95-4BE8-AB84-A66F4C80A6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E7A147C6-9FDA-4D95-A42A-92861D17D6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45D5BF2A-EF85-417C-B03F-30CEAE118D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795098EC-2ACB-4C39-AA2D-A12FF06BA7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447048D5-71A3-4A33-9E51-0388E2EC90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5866A8C0-C096-47DA-9C8E-D82E74E479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4B91E936-1F6C-4BAE-9F8C-2A198926D7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88823701-A9F3-4323-AD0C-A2AD4BE0B9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C495104A-F915-4B0C-961E-EF42EEA3C8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6A51DB3B-303A-4D1F-A5E4-A76D700245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E2E2D34A-EEA4-4A9C-81F3-B794F5CEF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8B3BECFC-710D-46F1-96FF-B5371F927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90665531-8DF2-4759-B8DB-FEF6D91D48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26F566F5-E589-4F94-81DD-DD2CA39F85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AD2F1B90-FBA5-468A-ADE5-6AF4A84870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2FD588FF-B434-4865-9645-F295045E86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19302DA6-B22F-4EF5-A69A-ABD9063A8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FE7EC85F-4555-4FCA-8CCD-19C42F488E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962168F-4DE0-46A6-8EFD-C4A1BA375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7B9E10B1-1CAA-4E4C-B256-1BA034A292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A8D8148A-C053-4A37-844E-75EF041690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20CEF9E-743B-4F98-9FF0-EBBBC4FEB2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B790B20E-FD43-462D-8007-EC2B15D8FC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3DCCF01C-7444-4B23-BDF1-D8027642EA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9C1F7A58-7A43-4EF6-8310-FC2223E349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CFADC32E-9FC7-4E6E-842D-E7A407A371B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D5B27FA2-8D3C-408A-9480-A049E6D384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1FE7A3D8-FB06-4617-BFC5-9D2DCCA8A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465E4A38-A19E-4A38-8E8A-A82D12FA56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A1F24538-62EE-43F6-AFF0-9E5AC6235F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45D68DF-3FB9-4397-9E42-B8F0FD2CB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A559BEA7-D8F9-48FE-8B9C-D2CC236311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0C3857F-D388-4662-B791-624CEA2D4E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509EDC47-72F4-4A73-A0DC-EFEEA7F78B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82FD3E03-FA3C-47B4-A46E-1FDBD51C45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B71695B0-B6B0-40D5-8FAF-58EC726C64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66" name="Picture Placeholder 138">
            <a:extLst>
              <a:ext uri="{FF2B5EF4-FFF2-40B4-BE49-F238E27FC236}">
                <a16:creationId xmlns:a16="http://schemas.microsoft.com/office/drawing/2014/main" id="{F66FA02B-43F8-442C-A7E5-0D31D41E9CE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1" name="Text Placeholder 135">
            <a:extLst>
              <a:ext uri="{FF2B5EF4-FFF2-40B4-BE49-F238E27FC236}">
                <a16:creationId xmlns:a16="http://schemas.microsoft.com/office/drawing/2014/main" id="{440AA25A-4016-4893-8A83-7E439342033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72463026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47EAFC36-6B42-4718-B950-E73D679183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2C5AC15-2F83-4DFF-A7D6-FDC451DF0F7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9204199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9A35FC83-B4F8-4E38-8B51-53931CF7E2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59D845B7-610D-45D7-886B-50A578383B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8192081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97A5019C-6BF2-4398-8DAA-FF283C94EA0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47F16148-6109-4250-8F2B-85B5C621F0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155453532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2" name="Text Placeholder 140">
            <a:extLst>
              <a:ext uri="{FF2B5EF4-FFF2-40B4-BE49-F238E27FC236}">
                <a16:creationId xmlns:a16="http://schemas.microsoft.com/office/drawing/2014/main" id="{77A3F8CD-5F2E-491B-926F-DCC7B4CAEC7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A495759F-BC16-45E8-9CE1-BF7AC6B52D0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847522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5999291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grpSp>
        <p:nvGrpSpPr>
          <p:cNvPr id="131" name="Group 4">
            <a:extLst>
              <a:ext uri="{FF2B5EF4-FFF2-40B4-BE49-F238E27FC236}">
                <a16:creationId xmlns:a16="http://schemas.microsoft.com/office/drawing/2014/main" id="{952F8D34-531B-4437-B768-1A058C4F580B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132" name="AutoShape 3">
              <a:extLst>
                <a:ext uri="{FF2B5EF4-FFF2-40B4-BE49-F238E27FC236}">
                  <a16:creationId xmlns:a16="http://schemas.microsoft.com/office/drawing/2014/main" id="{BBEC651D-9DEC-4A01-B480-D5E4B2FC290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Rectangle 5">
              <a:extLst>
                <a:ext uri="{FF2B5EF4-FFF2-40B4-BE49-F238E27FC236}">
                  <a16:creationId xmlns:a16="http://schemas.microsoft.com/office/drawing/2014/main" id="{8AC4D9D0-269C-4ACF-BF70-19CF3F874F7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6">
              <a:extLst>
                <a:ext uri="{FF2B5EF4-FFF2-40B4-BE49-F238E27FC236}">
                  <a16:creationId xmlns:a16="http://schemas.microsoft.com/office/drawing/2014/main" id="{78D091DD-3D29-4E85-A4F2-B1EF738155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7">
              <a:extLst>
                <a:ext uri="{FF2B5EF4-FFF2-40B4-BE49-F238E27FC236}">
                  <a16:creationId xmlns:a16="http://schemas.microsoft.com/office/drawing/2014/main" id="{41F39217-4860-4557-92E4-3744C451F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8">
              <a:extLst>
                <a:ext uri="{FF2B5EF4-FFF2-40B4-BE49-F238E27FC236}">
                  <a16:creationId xmlns:a16="http://schemas.microsoft.com/office/drawing/2014/main" id="{E8E8E316-21E4-4CC2-ADF5-C4F81235C3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9">
              <a:extLst>
                <a:ext uri="{FF2B5EF4-FFF2-40B4-BE49-F238E27FC236}">
                  <a16:creationId xmlns:a16="http://schemas.microsoft.com/office/drawing/2014/main" id="{1D3C1F05-2CE2-4C38-A4B0-481C61982A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0">
              <a:extLst>
                <a:ext uri="{FF2B5EF4-FFF2-40B4-BE49-F238E27FC236}">
                  <a16:creationId xmlns:a16="http://schemas.microsoft.com/office/drawing/2014/main" id="{B93800B0-DBA3-4D0A-9F1B-C254419B35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1">
              <a:extLst>
                <a:ext uri="{FF2B5EF4-FFF2-40B4-BE49-F238E27FC236}">
                  <a16:creationId xmlns:a16="http://schemas.microsoft.com/office/drawing/2014/main" id="{DA73D27E-D033-4C84-A492-8DAC896B6E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2">
              <a:extLst>
                <a:ext uri="{FF2B5EF4-FFF2-40B4-BE49-F238E27FC236}">
                  <a16:creationId xmlns:a16="http://schemas.microsoft.com/office/drawing/2014/main" id="{74F6F1BE-8465-4B37-9FA1-D0E1A2E48B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3">
              <a:extLst>
                <a:ext uri="{FF2B5EF4-FFF2-40B4-BE49-F238E27FC236}">
                  <a16:creationId xmlns:a16="http://schemas.microsoft.com/office/drawing/2014/main" id="{9EE5749B-5072-41F9-A57E-284E0A6046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4">
              <a:extLst>
                <a:ext uri="{FF2B5EF4-FFF2-40B4-BE49-F238E27FC236}">
                  <a16:creationId xmlns:a16="http://schemas.microsoft.com/office/drawing/2014/main" id="{2DBB559A-8AB1-47CF-9594-70FFFF07DF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5">
              <a:extLst>
                <a:ext uri="{FF2B5EF4-FFF2-40B4-BE49-F238E27FC236}">
                  <a16:creationId xmlns:a16="http://schemas.microsoft.com/office/drawing/2014/main" id="{EF6A068B-18BA-48B7-AC57-2231ED0F0A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AF34F4D6-E742-4530-A1D5-8CBF297CF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7">
              <a:extLst>
                <a:ext uri="{FF2B5EF4-FFF2-40B4-BE49-F238E27FC236}">
                  <a16:creationId xmlns:a16="http://schemas.microsoft.com/office/drawing/2014/main" id="{FAD1CA84-23AF-476C-9991-F757AE0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8">
              <a:extLst>
                <a:ext uri="{FF2B5EF4-FFF2-40B4-BE49-F238E27FC236}">
                  <a16:creationId xmlns:a16="http://schemas.microsoft.com/office/drawing/2014/main" id="{ACAEC108-E142-43B0-8B21-F856F93881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9">
              <a:extLst>
                <a:ext uri="{FF2B5EF4-FFF2-40B4-BE49-F238E27FC236}">
                  <a16:creationId xmlns:a16="http://schemas.microsoft.com/office/drawing/2014/main" id="{C85C54C2-C1F3-4F46-AA95-330CA1FBCC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0">
              <a:extLst>
                <a:ext uri="{FF2B5EF4-FFF2-40B4-BE49-F238E27FC236}">
                  <a16:creationId xmlns:a16="http://schemas.microsoft.com/office/drawing/2014/main" id="{DE512848-C980-40EA-8C56-CE3DC8433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Rectangle 21">
              <a:extLst>
                <a:ext uri="{FF2B5EF4-FFF2-40B4-BE49-F238E27FC236}">
                  <a16:creationId xmlns:a16="http://schemas.microsoft.com/office/drawing/2014/main" id="{41E59601-BD60-43C2-A624-31E8A46608A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2">
              <a:extLst>
                <a:ext uri="{FF2B5EF4-FFF2-40B4-BE49-F238E27FC236}">
                  <a16:creationId xmlns:a16="http://schemas.microsoft.com/office/drawing/2014/main" id="{2FC897BB-D4BC-4B93-BD1F-3FCB8A51B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3">
              <a:extLst>
                <a:ext uri="{FF2B5EF4-FFF2-40B4-BE49-F238E27FC236}">
                  <a16:creationId xmlns:a16="http://schemas.microsoft.com/office/drawing/2014/main" id="{37CB6FDA-B6C4-4A87-9AEB-E2CC768696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4">
              <a:extLst>
                <a:ext uri="{FF2B5EF4-FFF2-40B4-BE49-F238E27FC236}">
                  <a16:creationId xmlns:a16="http://schemas.microsoft.com/office/drawing/2014/main" id="{9EB636E2-EA73-47E1-B9D1-41B5E1183A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5">
              <a:extLst>
                <a:ext uri="{FF2B5EF4-FFF2-40B4-BE49-F238E27FC236}">
                  <a16:creationId xmlns:a16="http://schemas.microsoft.com/office/drawing/2014/main" id="{A1D24BE6-E7F9-419E-9038-3487821748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6">
              <a:extLst>
                <a:ext uri="{FF2B5EF4-FFF2-40B4-BE49-F238E27FC236}">
                  <a16:creationId xmlns:a16="http://schemas.microsoft.com/office/drawing/2014/main" id="{03218CF4-4C2B-499B-A778-31F5E5F57B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7">
              <a:extLst>
                <a:ext uri="{FF2B5EF4-FFF2-40B4-BE49-F238E27FC236}">
                  <a16:creationId xmlns:a16="http://schemas.microsoft.com/office/drawing/2014/main" id="{173799A0-ECB5-493E-9E49-2EA45E4248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8">
              <a:extLst>
                <a:ext uri="{FF2B5EF4-FFF2-40B4-BE49-F238E27FC236}">
                  <a16:creationId xmlns:a16="http://schemas.microsoft.com/office/drawing/2014/main" id="{33E96A3F-7E78-4890-94D5-D7E3CB3B23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9">
              <a:extLst>
                <a:ext uri="{FF2B5EF4-FFF2-40B4-BE49-F238E27FC236}">
                  <a16:creationId xmlns:a16="http://schemas.microsoft.com/office/drawing/2014/main" id="{531E9948-2329-4042-8C88-955E4DCDD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0">
              <a:extLst>
                <a:ext uri="{FF2B5EF4-FFF2-40B4-BE49-F238E27FC236}">
                  <a16:creationId xmlns:a16="http://schemas.microsoft.com/office/drawing/2014/main" id="{54F08FC5-B24A-449D-BFE5-234C81F9D5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FE60F094-8651-44F7-800A-5C5878936E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2">
              <a:extLst>
                <a:ext uri="{FF2B5EF4-FFF2-40B4-BE49-F238E27FC236}">
                  <a16:creationId xmlns:a16="http://schemas.microsoft.com/office/drawing/2014/main" id="{97B6F0CB-D65A-4FE1-82D0-C900FE691B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4">
              <a:extLst>
                <a:ext uri="{FF2B5EF4-FFF2-40B4-BE49-F238E27FC236}">
                  <a16:creationId xmlns:a16="http://schemas.microsoft.com/office/drawing/2014/main" id="{C5EA344F-8008-488F-91D7-61F621AFAF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5">
              <a:extLst>
                <a:ext uri="{FF2B5EF4-FFF2-40B4-BE49-F238E27FC236}">
                  <a16:creationId xmlns:a16="http://schemas.microsoft.com/office/drawing/2014/main" id="{E3D1E55F-4B1E-4DF3-A491-0D8570B298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6">
              <a:extLst>
                <a:ext uri="{FF2B5EF4-FFF2-40B4-BE49-F238E27FC236}">
                  <a16:creationId xmlns:a16="http://schemas.microsoft.com/office/drawing/2014/main" id="{E873DE5C-24B0-4BF4-8297-4BA1E4AAF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7">
              <a:extLst>
                <a:ext uri="{FF2B5EF4-FFF2-40B4-BE49-F238E27FC236}">
                  <a16:creationId xmlns:a16="http://schemas.microsoft.com/office/drawing/2014/main" id="{0CB938A8-5CF0-4C5E-984C-0CAEB0C3E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8">
              <a:extLst>
                <a:ext uri="{FF2B5EF4-FFF2-40B4-BE49-F238E27FC236}">
                  <a16:creationId xmlns:a16="http://schemas.microsoft.com/office/drawing/2014/main" id="{78EBBE71-A1CC-4107-AFCC-83E067E576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9">
              <a:extLst>
                <a:ext uri="{FF2B5EF4-FFF2-40B4-BE49-F238E27FC236}">
                  <a16:creationId xmlns:a16="http://schemas.microsoft.com/office/drawing/2014/main" id="{188683EF-DA3F-456E-A35D-B703C1D0532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0">
              <a:extLst>
                <a:ext uri="{FF2B5EF4-FFF2-40B4-BE49-F238E27FC236}">
                  <a16:creationId xmlns:a16="http://schemas.microsoft.com/office/drawing/2014/main" id="{67455D6C-9F5E-48F6-9D90-B3BF88850F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1">
              <a:extLst>
                <a:ext uri="{FF2B5EF4-FFF2-40B4-BE49-F238E27FC236}">
                  <a16:creationId xmlns:a16="http://schemas.microsoft.com/office/drawing/2014/main" id="{2049801F-BD8D-4E9D-AAEA-FAFAAC41C8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2">
              <a:extLst>
                <a:ext uri="{FF2B5EF4-FFF2-40B4-BE49-F238E27FC236}">
                  <a16:creationId xmlns:a16="http://schemas.microsoft.com/office/drawing/2014/main" id="{05096163-0CFF-4224-8C90-BA89F552F8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3">
              <a:extLst>
                <a:ext uri="{FF2B5EF4-FFF2-40B4-BE49-F238E27FC236}">
                  <a16:creationId xmlns:a16="http://schemas.microsoft.com/office/drawing/2014/main" id="{F9AE60ED-4BD6-40E5-A3C9-CDC44B29DF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4">
              <a:extLst>
                <a:ext uri="{FF2B5EF4-FFF2-40B4-BE49-F238E27FC236}">
                  <a16:creationId xmlns:a16="http://schemas.microsoft.com/office/drawing/2014/main" id="{DA4117E0-3B90-46EB-B97A-0867BD9DA1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5">
              <a:extLst>
                <a:ext uri="{FF2B5EF4-FFF2-40B4-BE49-F238E27FC236}">
                  <a16:creationId xmlns:a16="http://schemas.microsoft.com/office/drawing/2014/main" id="{761EEC17-AA04-4CC5-B696-C93A624A73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6">
              <a:extLst>
                <a:ext uri="{FF2B5EF4-FFF2-40B4-BE49-F238E27FC236}">
                  <a16:creationId xmlns:a16="http://schemas.microsoft.com/office/drawing/2014/main" id="{19E01E8B-2F3E-4806-9747-A9FD6D7CA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7">
              <a:extLst>
                <a:ext uri="{FF2B5EF4-FFF2-40B4-BE49-F238E27FC236}">
                  <a16:creationId xmlns:a16="http://schemas.microsoft.com/office/drawing/2014/main" id="{31CE3624-CAB2-42C8-A51A-24F5AB0888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8">
              <a:extLst>
                <a:ext uri="{FF2B5EF4-FFF2-40B4-BE49-F238E27FC236}">
                  <a16:creationId xmlns:a16="http://schemas.microsoft.com/office/drawing/2014/main" id="{6046A1D0-D1B4-4EA9-B279-0BB0EB50C4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9">
              <a:extLst>
                <a:ext uri="{FF2B5EF4-FFF2-40B4-BE49-F238E27FC236}">
                  <a16:creationId xmlns:a16="http://schemas.microsoft.com/office/drawing/2014/main" id="{D4B7AB6C-F51F-4D3C-B7AD-C1C1D664E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0">
              <a:extLst>
                <a:ext uri="{FF2B5EF4-FFF2-40B4-BE49-F238E27FC236}">
                  <a16:creationId xmlns:a16="http://schemas.microsoft.com/office/drawing/2014/main" id="{8E10AC4C-338C-4C57-B1AE-E90AD68207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1">
              <a:extLst>
                <a:ext uri="{FF2B5EF4-FFF2-40B4-BE49-F238E27FC236}">
                  <a16:creationId xmlns:a16="http://schemas.microsoft.com/office/drawing/2014/main" id="{34BF4F08-8DEC-4C2B-A2AF-788F7F1E48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2">
              <a:extLst>
                <a:ext uri="{FF2B5EF4-FFF2-40B4-BE49-F238E27FC236}">
                  <a16:creationId xmlns:a16="http://schemas.microsoft.com/office/drawing/2014/main" id="{CFAEED60-DD64-46E7-8E79-CE50C14F1A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3">
              <a:extLst>
                <a:ext uri="{FF2B5EF4-FFF2-40B4-BE49-F238E27FC236}">
                  <a16:creationId xmlns:a16="http://schemas.microsoft.com/office/drawing/2014/main" id="{71261761-F990-43CC-844E-2C0A2477EF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4">
              <a:extLst>
                <a:ext uri="{FF2B5EF4-FFF2-40B4-BE49-F238E27FC236}">
                  <a16:creationId xmlns:a16="http://schemas.microsoft.com/office/drawing/2014/main" id="{D4D822F0-487A-41CD-89A2-BFEAF94DA3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5">
              <a:extLst>
                <a:ext uri="{FF2B5EF4-FFF2-40B4-BE49-F238E27FC236}">
                  <a16:creationId xmlns:a16="http://schemas.microsoft.com/office/drawing/2014/main" id="{64127AD4-1815-4284-AA88-8E4CBE2BEB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6">
              <a:extLst>
                <a:ext uri="{FF2B5EF4-FFF2-40B4-BE49-F238E27FC236}">
                  <a16:creationId xmlns:a16="http://schemas.microsoft.com/office/drawing/2014/main" id="{BD21305C-D290-41CE-8BC3-99457C64FB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C54B15DF-E6D7-4531-BBF7-8FF9AA9A4B2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8">
              <a:extLst>
                <a:ext uri="{FF2B5EF4-FFF2-40B4-BE49-F238E27FC236}">
                  <a16:creationId xmlns:a16="http://schemas.microsoft.com/office/drawing/2014/main" id="{4D304613-492C-427C-A02E-E05ACE6B32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9">
              <a:extLst>
                <a:ext uri="{FF2B5EF4-FFF2-40B4-BE49-F238E27FC236}">
                  <a16:creationId xmlns:a16="http://schemas.microsoft.com/office/drawing/2014/main" id="{52AED092-BCE9-47D3-8D39-F2C4684C61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0">
              <a:extLst>
                <a:ext uri="{FF2B5EF4-FFF2-40B4-BE49-F238E27FC236}">
                  <a16:creationId xmlns:a16="http://schemas.microsoft.com/office/drawing/2014/main" id="{E9BCC919-A30E-4FA5-91D6-D4CA02EF09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61">
              <a:extLst>
                <a:ext uri="{FF2B5EF4-FFF2-40B4-BE49-F238E27FC236}">
                  <a16:creationId xmlns:a16="http://schemas.microsoft.com/office/drawing/2014/main" id="{6CFE3E2A-8488-4AFD-ABAE-938C82F379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AE6E86CC-9825-414A-B885-AD3D5F84D6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ABC578D-5081-452E-A28F-C835C1DA64A1}"/>
              </a:ext>
            </a:extLst>
          </p:cNvPr>
          <p:cNvSpPr/>
          <p:nvPr userDrawn="1"/>
        </p:nvSpPr>
        <p:spPr>
          <a:xfrm>
            <a:off x="6499358" y="-1"/>
            <a:ext cx="5704638" cy="6879660"/>
          </a:xfrm>
          <a:custGeom>
            <a:avLst/>
            <a:gdLst>
              <a:gd name="connsiteX0" fmla="*/ 1684339 w 5704638"/>
              <a:gd name="connsiteY0" fmla="*/ 0 h 6879660"/>
              <a:gd name="connsiteX1" fmla="*/ 5704638 w 5704638"/>
              <a:gd name="connsiteY1" fmla="*/ 0 h 6879660"/>
              <a:gd name="connsiteX2" fmla="*/ 5704638 w 5704638"/>
              <a:gd name="connsiteY2" fmla="*/ 6879660 h 6879660"/>
              <a:gd name="connsiteX3" fmla="*/ 1684339 w 5704638"/>
              <a:gd name="connsiteY3" fmla="*/ 6879660 h 6879660"/>
              <a:gd name="connsiteX4" fmla="*/ 0 w 5704638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04638" h="6879660">
                <a:moveTo>
                  <a:pt x="1684339" y="0"/>
                </a:moveTo>
                <a:lnTo>
                  <a:pt x="5704638" y="0"/>
                </a:lnTo>
                <a:lnTo>
                  <a:pt x="5704638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3" name="Text Placeholder 140">
            <a:extLst>
              <a:ext uri="{FF2B5EF4-FFF2-40B4-BE49-F238E27FC236}">
                <a16:creationId xmlns:a16="http://schemas.microsoft.com/office/drawing/2014/main" id="{06AF1983-185F-47DE-98ED-8E65C1C77DF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0062" y="5394937"/>
            <a:ext cx="4772203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8D9D2841-CD85-42CB-9788-F269FA32FEC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7255" y="53389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361214058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11408407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12/9/2022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8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12/9/2022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13741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12/9/2022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8" y="1532415"/>
            <a:ext cx="11408407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12/9/2022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8" y="1532415"/>
            <a:ext cx="11408407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7559430" cy="592453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6447022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2DF14112-10F2-4A1F-8E84-625C042A78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36900" y="433468"/>
            <a:ext cx="3621629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10" name="Media Placeholder 5">
            <a:extLst>
              <a:ext uri="{FF2B5EF4-FFF2-40B4-BE49-F238E27FC236}">
                <a16:creationId xmlns:a16="http://schemas.microsoft.com/office/drawing/2014/main" id="{D4618085-6A58-496C-A30D-555A1C153755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7442318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8E018D-B91E-4FCF-8E3D-E1119B796B6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74060-CB40-4866-BC46-412241E584C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373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12204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0063" y="2487775"/>
            <a:ext cx="4772203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600"/>
              </a:spcAft>
              <a:buNone/>
              <a:defRPr sz="3800" b="1">
                <a:solidFill>
                  <a:schemeClr val="tx2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0" name="Picture Placeholder 138">
            <a:extLst>
              <a:ext uri="{FF2B5EF4-FFF2-40B4-BE49-F238E27FC236}">
                <a16:creationId xmlns:a16="http://schemas.microsoft.com/office/drawing/2014/main" id="{D91BA0D4-62CE-4418-96F2-0B48EF32B9D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241" y="1030147"/>
            <a:ext cx="5919758" cy="5825419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70" name="Group 4">
            <a:extLst>
              <a:ext uri="{FF2B5EF4-FFF2-40B4-BE49-F238E27FC236}">
                <a16:creationId xmlns:a16="http://schemas.microsoft.com/office/drawing/2014/main" id="{3AFBB0F5-5EB0-405F-9812-3F6111C207C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  <a:blipFill>
            <a:blip r:embed="rId2"/>
            <a:stretch>
              <a:fillRect/>
            </a:stretch>
          </a:blipFill>
        </p:grpSpPr>
        <p:sp>
          <p:nvSpPr>
            <p:cNvPr id="72" name="AutoShape 3">
              <a:extLst>
                <a:ext uri="{FF2B5EF4-FFF2-40B4-BE49-F238E27FC236}">
                  <a16:creationId xmlns:a16="http://schemas.microsoft.com/office/drawing/2014/main" id="{EE348DCA-F65E-472C-8E94-01A3FE818B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43ED83A1-CC4D-42EA-8ABE-37ED66A6485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C14D3AFF-4015-4ADB-AB21-B4EADD0CA3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338B28A6-DBB6-499A-9175-D30CDBFB65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8">
              <a:extLst>
                <a:ext uri="{FF2B5EF4-FFF2-40B4-BE49-F238E27FC236}">
                  <a16:creationId xmlns:a16="http://schemas.microsoft.com/office/drawing/2014/main" id="{B4F42473-3AD2-48CF-9DF2-688A050792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4CFCC169-6EE2-4286-8FE4-D99450A443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9D240A6C-65D8-4404-BD21-34BFC830B9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D2693798-E801-4A01-899D-3526F4E679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285079AC-870B-48A5-93B9-BCEBA2C149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999F3F9A-C895-4189-8520-0793CCCD0B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5161D696-7B40-4240-8A0E-23B94BADBC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4C75893E-D358-44AC-A3CF-2EED9778A4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7637E8F0-D81C-476F-8F8E-D9920CB899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871A423F-334B-41DD-AB12-69F4222E2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F58C111E-E1E0-495A-B19E-19C23BC04A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C13C60D4-33A1-4116-A310-C2D5DDC4EE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A48538EB-0D4D-49B9-BDCF-9D922353F7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Rectangle 21">
              <a:extLst>
                <a:ext uri="{FF2B5EF4-FFF2-40B4-BE49-F238E27FC236}">
                  <a16:creationId xmlns:a16="http://schemas.microsoft.com/office/drawing/2014/main" id="{1487FAD7-88D3-4A87-99A7-7B072B555F4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8914B577-98F3-43EF-BC4A-E7588E200C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B5308D54-22FE-4DA7-BC01-ED460072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3A60EE4F-D706-499A-8872-B156049D5B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3EAF6B99-79B4-43B1-842F-B1AFF0CC1E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6C79F926-94C7-4522-9614-397593F62E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FDD151CA-6BF4-4036-98ED-05B831B530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AB448DEB-E490-4038-8414-1A68B9109C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524059C3-D356-4C34-9C06-DD896588BF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247D07C2-EC7B-4730-92FA-6B8D84B80D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5D6F08FA-2532-4558-9602-AF1744F99F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E685EBE7-869E-41B0-BCD8-FF537CBD5C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C3AB8B41-7BD9-44AA-B986-74D53C9AF3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EDE8817E-73C2-4561-8428-03CCAFF40C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AF8224B5-9A1C-4DFC-9A81-E5FD62FB56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1C2A9587-67A6-4716-977B-862BFA82E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495A0897-65A5-4410-A4A7-BD794D83C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7E97296E-EB49-46E9-8E93-4AA5F3E541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2F3461FC-DD4F-4CA4-B2A8-7F4F566F61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908A0F4-A93F-4BE5-8463-B36A8039B5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4D30A92-E7FF-424A-B0A9-AC7FE32E77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B2A95380-ABEE-40CA-BBE5-1E3411D8CD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25364CF1-47E1-42AA-B408-1241E63E8C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5">
              <a:extLst>
                <a:ext uri="{FF2B5EF4-FFF2-40B4-BE49-F238E27FC236}">
                  <a16:creationId xmlns:a16="http://schemas.microsoft.com/office/drawing/2014/main" id="{722A9A6F-E73A-4E34-A53F-A559E043C3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7DC776F1-D1BF-4756-9B11-A3922DD28A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F702349C-C6E4-46A5-8802-BB88DD4BE2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346BC6D5-9E5A-4B92-9611-F9D07EF485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2A9DF814-73D8-4894-8B96-23B40E6E9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58C1703B-88EC-4C9F-B827-837D126B61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7589E396-ADCF-4596-8DE4-4379AFCE7E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C49FDA79-CF20-4CA4-9EC3-273E88B10C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EAF66CB7-8F32-4F0C-B5A2-11A6143DA7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DD4F44F0-927E-4351-9C37-2EE63B71F0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92AC303A-678D-4707-A16F-2DA1A07D9D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4BCFC9F6-3BBE-4394-851E-3738C7D6EB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D4997C90-4986-45C1-9DAC-A5D26B02F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ACC13E25-4EE3-4A63-B0AF-2162BB78E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8" name="Freeform 59">
              <a:extLst>
                <a:ext uri="{FF2B5EF4-FFF2-40B4-BE49-F238E27FC236}">
                  <a16:creationId xmlns:a16="http://schemas.microsoft.com/office/drawing/2014/main" id="{87AA0A80-577E-43A6-B738-0BAFE7F7B4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9" name="Freeform 60">
              <a:extLst>
                <a:ext uri="{FF2B5EF4-FFF2-40B4-BE49-F238E27FC236}">
                  <a16:creationId xmlns:a16="http://schemas.microsoft.com/office/drawing/2014/main" id="{3DBFF628-46A4-41BD-9FA9-3D4418E866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0" name="Freeform 61">
              <a:extLst>
                <a:ext uri="{FF2B5EF4-FFF2-40B4-BE49-F238E27FC236}">
                  <a16:creationId xmlns:a16="http://schemas.microsoft.com/office/drawing/2014/main" id="{D6413240-42B4-45DB-BBA2-56A1CDBD3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1" name="Freeform 62">
              <a:extLst>
                <a:ext uri="{FF2B5EF4-FFF2-40B4-BE49-F238E27FC236}">
                  <a16:creationId xmlns:a16="http://schemas.microsoft.com/office/drawing/2014/main" id="{8AAB2B20-3978-4858-9836-C1351201A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00062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2601859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03656" y="5410200"/>
            <a:ext cx="1939655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94666" y="686883"/>
            <a:ext cx="3776837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01859" y="630906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929159" y="433469"/>
            <a:ext cx="4829371" cy="573903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D51BC2A-07E6-4F57-A3D0-BC904E276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AA6262-DA14-43FE-B7AA-479C75CB9FF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1FC4A-C989-4916-B28D-469943DEEFD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3894165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CEFDF54-79BF-4A62-9A89-30BB4DEA2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D5D96E0D-0308-450C-A1B8-18356D2C171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29160" y="433470"/>
            <a:ext cx="4829370" cy="278970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84117D5A-86B7-4AD4-AEA3-09FD38F3CFB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F26E98-E7B3-401C-BBD3-44AED288710C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3FC3F-C9AF-4833-9D51-51399AED9176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A715146-2554-48EE-B19F-EB08682D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EBC3B63-F8E6-4CD5-A3CE-0A68BD6D24E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739982C-B3F1-49FA-A015-50C5BA9FD40B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31841E0A-6DB9-42D0-BD80-57DE7F80C2E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465648" y="433469"/>
            <a:ext cx="2292882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3F4A80-45A0-4953-8364-5BB35BEE19EA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BD119-1E9F-42C8-BBE3-BA1D5B3AB4DB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9" y="1532415"/>
            <a:ext cx="6326668" cy="4459190"/>
          </a:xfrm>
        </p:spPr>
        <p:txBody>
          <a:bodyPr numCol="1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543F44-FB67-4998-BE74-154B2E10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5214261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1A6C2717-A40C-4B91-A59E-476ABCBFA49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929159" y="3385373"/>
            <a:ext cx="4829371" cy="2787128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E5CE3F13-4F10-496E-9AF5-EB9AD5EEB8C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6929160" y="433469"/>
            <a:ext cx="2340000" cy="278970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4F400719-C365-4225-A532-5F986A18EC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56458" y="433469"/>
            <a:ext cx="2302072" cy="13318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2B1DF00D-30B2-490C-B3B2-6E92730487D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56458" y="1953366"/>
            <a:ext cx="2302072" cy="1273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DCC63-20FE-4D59-BB93-369A8D612D40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80D9D-A3A2-4222-913D-0FD981A9D57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0" y="433470"/>
            <a:ext cx="11325062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8" name="Text Placeholder 135">
            <a:extLst>
              <a:ext uri="{FF2B5EF4-FFF2-40B4-BE49-F238E27FC236}">
                <a16:creationId xmlns:a16="http://schemas.microsoft.com/office/drawing/2014/main" id="{0C3C7B2F-708A-4AE4-81D4-A81DA4A14F40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  <p:sp>
        <p:nvSpPr>
          <p:cNvPr id="129" name="Text Placeholder 140">
            <a:extLst>
              <a:ext uri="{FF2B5EF4-FFF2-40B4-BE49-F238E27FC236}">
                <a16:creationId xmlns:a16="http://schemas.microsoft.com/office/drawing/2014/main" id="{74E4AFED-1C0E-4349-B4D8-5619735862F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13784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bg1"/>
                </a:solidFill>
              </a:defRPr>
            </a:lvl1pPr>
            <a:lvl2pPr marL="0" indent="0">
              <a:buNone/>
              <a:defRPr sz="2000">
                <a:solidFill>
                  <a:schemeClr val="bg1"/>
                </a:solidFill>
              </a:defRPr>
            </a:lvl2pPr>
            <a:lvl3pPr marL="0" indent="0">
              <a:buNone/>
              <a:defRPr sz="2000" b="0">
                <a:solidFill>
                  <a:schemeClr val="bg1"/>
                </a:solidFill>
              </a:defRPr>
            </a:lvl3pPr>
            <a:lvl4pPr>
              <a:defRPr sz="2000" b="0">
                <a:solidFill>
                  <a:schemeClr val="bg1"/>
                </a:solidFill>
              </a:defRPr>
            </a:lvl4pPr>
            <a:lvl5pPr>
              <a:defRPr sz="2000" b="0">
                <a:solidFill>
                  <a:schemeClr val="bg1"/>
                </a:solidFill>
              </a:defRPr>
            </a:lvl5pPr>
            <a:lvl6pPr>
              <a:defRPr sz="2000" b="0">
                <a:solidFill>
                  <a:schemeClr val="bg1"/>
                </a:solidFill>
              </a:defRPr>
            </a:lvl6pPr>
            <a:lvl7pPr>
              <a:defRPr sz="2000" b="0">
                <a:solidFill>
                  <a:schemeClr val="bg1"/>
                </a:solidFill>
              </a:defRPr>
            </a:lvl7pPr>
            <a:lvl8pPr>
              <a:defRPr sz="2000">
                <a:solidFill>
                  <a:schemeClr val="bg1"/>
                </a:solidFill>
              </a:defRPr>
            </a:lvl8pPr>
            <a:lvl9pPr>
              <a:defRPr sz="20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Use this for dark images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31" name="Text Placeholder 140">
            <a:extLst>
              <a:ext uri="{FF2B5EF4-FFF2-40B4-BE49-F238E27FC236}">
                <a16:creationId xmlns:a16="http://schemas.microsoft.com/office/drawing/2014/main" id="{3990CB9E-67EF-4DD1-AF68-044AF2AC02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45656" y="2007045"/>
            <a:ext cx="2965787" cy="826466"/>
          </a:xfrm>
        </p:spPr>
        <p:txBody>
          <a:bodyPr/>
          <a:lstStyle>
            <a:lvl1pPr>
              <a:spcBef>
                <a:spcPts val="500"/>
              </a:spcBef>
              <a:defRPr b="1">
                <a:solidFill>
                  <a:schemeClr val="tx2"/>
                </a:solidFill>
              </a:defRPr>
            </a:lvl1pPr>
            <a:lvl2pPr marL="0" indent="0">
              <a:buNone/>
              <a:defRPr sz="2000">
                <a:solidFill>
                  <a:schemeClr val="tx2"/>
                </a:solidFill>
              </a:defRPr>
            </a:lvl2pPr>
            <a:lvl3pPr marL="0" indent="0">
              <a:buNone/>
              <a:defRPr sz="2000" b="0">
                <a:solidFill>
                  <a:schemeClr val="tx2"/>
                </a:solidFill>
              </a:defRPr>
            </a:lvl3pPr>
            <a:lvl4pPr>
              <a:defRPr sz="2000" b="0">
                <a:solidFill>
                  <a:schemeClr val="tx2"/>
                </a:solidFill>
              </a:defRPr>
            </a:lvl4pPr>
            <a:lvl5pPr>
              <a:defRPr sz="2000" b="0">
                <a:solidFill>
                  <a:schemeClr val="tx2"/>
                </a:solidFill>
              </a:defRPr>
            </a:lvl5pPr>
            <a:lvl6pPr>
              <a:defRPr sz="2000" b="0">
                <a:solidFill>
                  <a:schemeClr val="tx2"/>
                </a:solidFill>
              </a:defRPr>
            </a:lvl6pPr>
            <a:lvl7pPr>
              <a:defRPr sz="2000" b="0">
                <a:solidFill>
                  <a:schemeClr val="tx2"/>
                </a:solidFill>
              </a:defRPr>
            </a:lvl7pPr>
            <a:lvl8pPr>
              <a:defRPr sz="2000">
                <a:solidFill>
                  <a:schemeClr val="tx2"/>
                </a:solidFill>
              </a:defRPr>
            </a:lvl8pPr>
            <a:lvl9pPr>
              <a:defRPr sz="20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352491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Title and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6" y="1532415"/>
            <a:ext cx="11408409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12/9/2022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6357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12/9/2022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324765" y="1532415"/>
            <a:ext cx="5400000" cy="43769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Two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12/9/2022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16357" y="1532415"/>
            <a:ext cx="11408408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1F917-01CE-4331-AB1E-74B962EECC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28765" y="395066"/>
            <a:ext cx="10296000" cy="887360"/>
          </a:xfrm>
        </p:spPr>
        <p:txBody>
          <a:bodyPr/>
          <a:lstStyle>
            <a:lvl1pPr>
              <a:defRPr/>
            </a:lvl1pPr>
          </a:lstStyle>
          <a:p>
            <a:r>
              <a:rPr lang="en-AU" noProof="0" dirty="0"/>
              <a:t>Three column text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12/9/2022</a:t>
            </a:fld>
            <a:endParaRPr lang="en-AU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6357" y="1532415"/>
            <a:ext cx="11408408" cy="4459189"/>
          </a:xfrm>
        </p:spPr>
        <p:txBody>
          <a:bodyPr numCol="3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6" y="1532415"/>
            <a:ext cx="11408409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6357" y="6172501"/>
            <a:ext cx="80354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59" y="6172501"/>
            <a:ext cx="8460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2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63" r:id="rId3"/>
    <p:sldLayoutId id="214748376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649" r:id="rId10"/>
    <p:sldLayoutId id="2147483656" r:id="rId11"/>
    <p:sldLayoutId id="2147483658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1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26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35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43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E096F91-AD99-4C52-895F-5F73C9ACDCD8}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65" y="395066"/>
            <a:ext cx="10296000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6358" y="1532415"/>
            <a:ext cx="11408407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12983" y="6172501"/>
            <a:ext cx="248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12/9/2022</a:t>
            </a:fld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28765" y="6172501"/>
            <a:ext cx="69230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60060" y="6172501"/>
            <a:ext cx="75368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83" name="Group 4">
            <a:extLst>
              <a:ext uri="{FF2B5EF4-FFF2-40B4-BE49-F238E27FC236}">
                <a16:creationId xmlns:a16="http://schemas.microsoft.com/office/drawing/2014/main" id="{072EBD70-BCDE-4FAF-82D8-65AC1DA65CF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33469" y="432000"/>
            <a:ext cx="718160" cy="720000"/>
            <a:chOff x="2864" y="1181"/>
            <a:chExt cx="1952" cy="1957"/>
          </a:xfrm>
          <a:blipFill>
            <a:blip r:embed="rId13"/>
            <a:stretch>
              <a:fillRect/>
            </a:stretch>
          </a:blipFill>
        </p:grpSpPr>
        <p:sp>
          <p:nvSpPr>
            <p:cNvPr id="184" name="AutoShape 3">
              <a:extLst>
                <a:ext uri="{FF2B5EF4-FFF2-40B4-BE49-F238E27FC236}">
                  <a16:creationId xmlns:a16="http://schemas.microsoft.com/office/drawing/2014/main" id="{7ADBA37C-8433-4000-9C31-3EF9F3BF48C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Rectangle 5">
              <a:extLst>
                <a:ext uri="{FF2B5EF4-FFF2-40B4-BE49-F238E27FC236}">
                  <a16:creationId xmlns:a16="http://schemas.microsoft.com/office/drawing/2014/main" id="{4AF65C91-7154-48D7-81E1-DE2A1615832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">
              <a:extLst>
                <a:ext uri="{FF2B5EF4-FFF2-40B4-BE49-F238E27FC236}">
                  <a16:creationId xmlns:a16="http://schemas.microsoft.com/office/drawing/2014/main" id="{2567B816-663F-4518-AB67-FF7A98D83D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7">
              <a:extLst>
                <a:ext uri="{FF2B5EF4-FFF2-40B4-BE49-F238E27FC236}">
                  <a16:creationId xmlns:a16="http://schemas.microsoft.com/office/drawing/2014/main" id="{5B7F641C-29EB-499A-A38F-F6CEC596E2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8">
              <a:extLst>
                <a:ext uri="{FF2B5EF4-FFF2-40B4-BE49-F238E27FC236}">
                  <a16:creationId xmlns:a16="http://schemas.microsoft.com/office/drawing/2014/main" id="{F957B433-20D6-46B7-B64B-CC7658BF95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9">
              <a:extLst>
                <a:ext uri="{FF2B5EF4-FFF2-40B4-BE49-F238E27FC236}">
                  <a16:creationId xmlns:a16="http://schemas.microsoft.com/office/drawing/2014/main" id="{38A07266-EBD2-4019-A6D9-DF674210D9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10">
              <a:extLst>
                <a:ext uri="{FF2B5EF4-FFF2-40B4-BE49-F238E27FC236}">
                  <a16:creationId xmlns:a16="http://schemas.microsoft.com/office/drawing/2014/main" id="{2D1170DA-E4AC-4CBB-A9DD-039B36C0DA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11">
              <a:extLst>
                <a:ext uri="{FF2B5EF4-FFF2-40B4-BE49-F238E27FC236}">
                  <a16:creationId xmlns:a16="http://schemas.microsoft.com/office/drawing/2014/main" id="{7ED7B575-029E-43C2-AB03-C55C2F9DB4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68E47084-776D-470F-9E06-E306DCDF0A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4" name="Freeform 13">
              <a:extLst>
                <a:ext uri="{FF2B5EF4-FFF2-40B4-BE49-F238E27FC236}">
                  <a16:creationId xmlns:a16="http://schemas.microsoft.com/office/drawing/2014/main" id="{7780C905-979A-4A6E-B85A-D3FC1596C5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Freeform 14">
              <a:extLst>
                <a:ext uri="{FF2B5EF4-FFF2-40B4-BE49-F238E27FC236}">
                  <a16:creationId xmlns:a16="http://schemas.microsoft.com/office/drawing/2014/main" id="{08F7322A-262A-413D-ACF3-AB5F1376FA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15">
              <a:extLst>
                <a:ext uri="{FF2B5EF4-FFF2-40B4-BE49-F238E27FC236}">
                  <a16:creationId xmlns:a16="http://schemas.microsoft.com/office/drawing/2014/main" id="{AD08E25E-48F3-4541-80BD-06707A0295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2EE1E00-8FA7-4913-9E3A-18338B8A05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17">
              <a:extLst>
                <a:ext uri="{FF2B5EF4-FFF2-40B4-BE49-F238E27FC236}">
                  <a16:creationId xmlns:a16="http://schemas.microsoft.com/office/drawing/2014/main" id="{9FC00192-45BF-4FE5-B7BF-D13BB16E7B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18">
              <a:extLst>
                <a:ext uri="{FF2B5EF4-FFF2-40B4-BE49-F238E27FC236}">
                  <a16:creationId xmlns:a16="http://schemas.microsoft.com/office/drawing/2014/main" id="{38802AEF-AD54-47BF-A522-15165FFA97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9">
              <a:extLst>
                <a:ext uri="{FF2B5EF4-FFF2-40B4-BE49-F238E27FC236}">
                  <a16:creationId xmlns:a16="http://schemas.microsoft.com/office/drawing/2014/main" id="{AAB043E5-B39C-4633-ACD3-E34C62DC3D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20">
              <a:extLst>
                <a:ext uri="{FF2B5EF4-FFF2-40B4-BE49-F238E27FC236}">
                  <a16:creationId xmlns:a16="http://schemas.microsoft.com/office/drawing/2014/main" id="{3C2761D5-BBA8-4FBE-9573-1D876ED666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Rectangle 21">
              <a:extLst>
                <a:ext uri="{FF2B5EF4-FFF2-40B4-BE49-F238E27FC236}">
                  <a16:creationId xmlns:a16="http://schemas.microsoft.com/office/drawing/2014/main" id="{B85633DE-55A9-4E0C-85A2-854292AE25C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22">
              <a:extLst>
                <a:ext uri="{FF2B5EF4-FFF2-40B4-BE49-F238E27FC236}">
                  <a16:creationId xmlns:a16="http://schemas.microsoft.com/office/drawing/2014/main" id="{B701F94B-9203-4891-8AA5-6C841105B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23">
              <a:extLst>
                <a:ext uri="{FF2B5EF4-FFF2-40B4-BE49-F238E27FC236}">
                  <a16:creationId xmlns:a16="http://schemas.microsoft.com/office/drawing/2014/main" id="{EB36210F-5F47-4D2F-BA76-7452E2D85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24">
              <a:extLst>
                <a:ext uri="{FF2B5EF4-FFF2-40B4-BE49-F238E27FC236}">
                  <a16:creationId xmlns:a16="http://schemas.microsoft.com/office/drawing/2014/main" id="{AAE3FD0C-AF52-40EF-8864-1463EECD18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25">
              <a:extLst>
                <a:ext uri="{FF2B5EF4-FFF2-40B4-BE49-F238E27FC236}">
                  <a16:creationId xmlns:a16="http://schemas.microsoft.com/office/drawing/2014/main" id="{D6D8D356-BF1E-4AE8-9277-DD31E43030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26">
              <a:extLst>
                <a:ext uri="{FF2B5EF4-FFF2-40B4-BE49-F238E27FC236}">
                  <a16:creationId xmlns:a16="http://schemas.microsoft.com/office/drawing/2014/main" id="{3B13FBCC-8FA3-49FE-AFBC-9772E5283C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27">
              <a:extLst>
                <a:ext uri="{FF2B5EF4-FFF2-40B4-BE49-F238E27FC236}">
                  <a16:creationId xmlns:a16="http://schemas.microsoft.com/office/drawing/2014/main" id="{2F2E1BE9-A009-417C-B408-DAC2049B09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28">
              <a:extLst>
                <a:ext uri="{FF2B5EF4-FFF2-40B4-BE49-F238E27FC236}">
                  <a16:creationId xmlns:a16="http://schemas.microsoft.com/office/drawing/2014/main" id="{A2C49584-9B59-4558-83B2-4DE82B9450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9">
              <a:extLst>
                <a:ext uri="{FF2B5EF4-FFF2-40B4-BE49-F238E27FC236}">
                  <a16:creationId xmlns:a16="http://schemas.microsoft.com/office/drawing/2014/main" id="{06799FB9-D454-4BA8-BE06-D63F5AA026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Freeform 30">
              <a:extLst>
                <a:ext uri="{FF2B5EF4-FFF2-40B4-BE49-F238E27FC236}">
                  <a16:creationId xmlns:a16="http://schemas.microsoft.com/office/drawing/2014/main" id="{7008FF3F-A864-4BB1-B427-9814155007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31">
              <a:extLst>
                <a:ext uri="{FF2B5EF4-FFF2-40B4-BE49-F238E27FC236}">
                  <a16:creationId xmlns:a16="http://schemas.microsoft.com/office/drawing/2014/main" id="{8B5037F0-67D4-4DD7-9C80-01341154A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32">
              <a:extLst>
                <a:ext uri="{FF2B5EF4-FFF2-40B4-BE49-F238E27FC236}">
                  <a16:creationId xmlns:a16="http://schemas.microsoft.com/office/drawing/2014/main" id="{43D6CEB4-5F6A-4888-9B67-2FA0375B31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34">
              <a:extLst>
                <a:ext uri="{FF2B5EF4-FFF2-40B4-BE49-F238E27FC236}">
                  <a16:creationId xmlns:a16="http://schemas.microsoft.com/office/drawing/2014/main" id="{AA604724-43F2-4AA6-ADBF-EBD250F0C2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35">
              <a:extLst>
                <a:ext uri="{FF2B5EF4-FFF2-40B4-BE49-F238E27FC236}">
                  <a16:creationId xmlns:a16="http://schemas.microsoft.com/office/drawing/2014/main" id="{FF8CCC84-4410-492D-AB75-F0E32ADB6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36">
              <a:extLst>
                <a:ext uri="{FF2B5EF4-FFF2-40B4-BE49-F238E27FC236}">
                  <a16:creationId xmlns:a16="http://schemas.microsoft.com/office/drawing/2014/main" id="{B5F8DF22-8B3D-4EEE-8E28-C1ED027897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37">
              <a:extLst>
                <a:ext uri="{FF2B5EF4-FFF2-40B4-BE49-F238E27FC236}">
                  <a16:creationId xmlns:a16="http://schemas.microsoft.com/office/drawing/2014/main" id="{E69696A9-660C-4B94-846F-85502B88823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38">
              <a:extLst>
                <a:ext uri="{FF2B5EF4-FFF2-40B4-BE49-F238E27FC236}">
                  <a16:creationId xmlns:a16="http://schemas.microsoft.com/office/drawing/2014/main" id="{D5AA9DCA-EE69-46BD-8A5C-B2F1A256B3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39">
              <a:extLst>
                <a:ext uri="{FF2B5EF4-FFF2-40B4-BE49-F238E27FC236}">
                  <a16:creationId xmlns:a16="http://schemas.microsoft.com/office/drawing/2014/main" id="{86B51C72-FF47-444D-BAB2-11F50AC9F5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40">
              <a:extLst>
                <a:ext uri="{FF2B5EF4-FFF2-40B4-BE49-F238E27FC236}">
                  <a16:creationId xmlns:a16="http://schemas.microsoft.com/office/drawing/2014/main" id="{85287241-1AD5-4DDC-AC91-DBE21A8FDB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41">
              <a:extLst>
                <a:ext uri="{FF2B5EF4-FFF2-40B4-BE49-F238E27FC236}">
                  <a16:creationId xmlns:a16="http://schemas.microsoft.com/office/drawing/2014/main" id="{568DBE16-BF90-4235-BA4D-452AACAE0A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42">
              <a:extLst>
                <a:ext uri="{FF2B5EF4-FFF2-40B4-BE49-F238E27FC236}">
                  <a16:creationId xmlns:a16="http://schemas.microsoft.com/office/drawing/2014/main" id="{667C2727-3F47-4296-873A-DD43026F14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43">
              <a:extLst>
                <a:ext uri="{FF2B5EF4-FFF2-40B4-BE49-F238E27FC236}">
                  <a16:creationId xmlns:a16="http://schemas.microsoft.com/office/drawing/2014/main" id="{3009BB0C-F2E7-408B-AE22-9B987D7F4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44">
              <a:extLst>
                <a:ext uri="{FF2B5EF4-FFF2-40B4-BE49-F238E27FC236}">
                  <a16:creationId xmlns:a16="http://schemas.microsoft.com/office/drawing/2014/main" id="{DF8F7F38-CD25-4813-A605-C3200041E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45">
              <a:extLst>
                <a:ext uri="{FF2B5EF4-FFF2-40B4-BE49-F238E27FC236}">
                  <a16:creationId xmlns:a16="http://schemas.microsoft.com/office/drawing/2014/main" id="{7F75866D-1EBA-4945-8B52-8AF1E0B4E1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46">
              <a:extLst>
                <a:ext uri="{FF2B5EF4-FFF2-40B4-BE49-F238E27FC236}">
                  <a16:creationId xmlns:a16="http://schemas.microsoft.com/office/drawing/2014/main" id="{E1A05D3F-74B5-4BD4-BF0C-A3719F76D8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47">
              <a:extLst>
                <a:ext uri="{FF2B5EF4-FFF2-40B4-BE49-F238E27FC236}">
                  <a16:creationId xmlns:a16="http://schemas.microsoft.com/office/drawing/2014/main" id="{950CBACA-6FA2-4543-B3B1-A05D47C15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48">
              <a:extLst>
                <a:ext uri="{FF2B5EF4-FFF2-40B4-BE49-F238E27FC236}">
                  <a16:creationId xmlns:a16="http://schemas.microsoft.com/office/drawing/2014/main" id="{C262FBD3-F17E-483D-A95B-75DF71BC38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9">
              <a:extLst>
                <a:ext uri="{FF2B5EF4-FFF2-40B4-BE49-F238E27FC236}">
                  <a16:creationId xmlns:a16="http://schemas.microsoft.com/office/drawing/2014/main" id="{32A4BB2E-167D-4343-96D4-C71DFBCCD6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50">
              <a:extLst>
                <a:ext uri="{FF2B5EF4-FFF2-40B4-BE49-F238E27FC236}">
                  <a16:creationId xmlns:a16="http://schemas.microsoft.com/office/drawing/2014/main" id="{C354B20D-5E83-4422-AA23-DA1D38AADC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57981494-DC82-4EC8-990A-7DA7D61F8F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822CEB55-5A58-4B49-AD8A-1B30A5F6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6C836365-3B40-4A4C-B4E8-4105DC3438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81AEA284-BB1F-477A-AFF4-16147C8991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907C1C67-5226-4893-90A2-5E94DD0226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4D1B4D09-5F0F-43A9-A4F0-96F97ADB5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562508A5-0578-4C10-AA7A-405FF527E4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58">
              <a:extLst>
                <a:ext uri="{FF2B5EF4-FFF2-40B4-BE49-F238E27FC236}">
                  <a16:creationId xmlns:a16="http://schemas.microsoft.com/office/drawing/2014/main" id="{B930E1D0-9E5B-47CF-8079-A8404C2D02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9">
              <a:extLst>
                <a:ext uri="{FF2B5EF4-FFF2-40B4-BE49-F238E27FC236}">
                  <a16:creationId xmlns:a16="http://schemas.microsoft.com/office/drawing/2014/main" id="{5ADAA5EB-DEB3-40A7-8E1D-9FEAA6483A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60">
              <a:extLst>
                <a:ext uri="{FF2B5EF4-FFF2-40B4-BE49-F238E27FC236}">
                  <a16:creationId xmlns:a16="http://schemas.microsoft.com/office/drawing/2014/main" id="{77E24C52-42CA-4BE2-B236-12EB366B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61">
              <a:extLst>
                <a:ext uri="{FF2B5EF4-FFF2-40B4-BE49-F238E27FC236}">
                  <a16:creationId xmlns:a16="http://schemas.microsoft.com/office/drawing/2014/main" id="{81490CF2-BADA-4546-BC7B-7D4CCD73CF8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62">
              <a:extLst>
                <a:ext uri="{FF2B5EF4-FFF2-40B4-BE49-F238E27FC236}">
                  <a16:creationId xmlns:a16="http://schemas.microsoft.com/office/drawing/2014/main" id="{73F9C922-5F78-4C16-AB8C-748B7E92C5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6000" indent="-2160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2000" indent="-216000" algn="l" defTabSz="914400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VmU29rCjaA" TargetMode="External"/><Relationship Id="rId2" Type="http://schemas.openxmlformats.org/officeDocument/2006/relationships/hyperlink" Target="https://julialang.org/contribute/developing_package/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12">
            <a:extLst>
              <a:ext uri="{FF2B5EF4-FFF2-40B4-BE49-F238E27FC236}">
                <a16:creationId xmlns:a16="http://schemas.microsoft.com/office/drawing/2014/main" id="{0500F29B-FCBB-405F-B69D-8416BA2AB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063" y="2487775"/>
            <a:ext cx="4975048" cy="2272930"/>
          </a:xfrm>
        </p:spPr>
        <p:txBody>
          <a:bodyPr/>
          <a:lstStyle/>
          <a:p>
            <a:r>
              <a:rPr lang="en-AU" sz="2400" dirty="0"/>
              <a:t>A Speedy Implementation of a Predator-Prey Model in Julia 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2778A31-E065-4A5B-B3F5-41854ABE93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9" r="7659"/>
          <a:stretch/>
        </p:blipFill>
        <p:spPr>
          <a:xfrm>
            <a:off x="6271200" y="1032581"/>
            <a:ext cx="5919758" cy="5825419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50F017B-E73A-4C61-9372-CC53B1FDD6C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0063" y="5394937"/>
            <a:ext cx="4772202" cy="1120788"/>
          </a:xfrm>
        </p:spPr>
        <p:txBody>
          <a:bodyPr>
            <a:normAutofit fontScale="92500"/>
          </a:bodyPr>
          <a:lstStyle/>
          <a:p>
            <a:r>
              <a:rPr lang="en-AU" dirty="0"/>
              <a:t>Rajith Vidanaarachchi</a:t>
            </a:r>
          </a:p>
          <a:p>
            <a:pPr lvl="1"/>
            <a:r>
              <a:rPr lang="en-AU" dirty="0"/>
              <a:t>Transport, Health and Urban Design (THUD) Research Lab</a:t>
            </a:r>
          </a:p>
          <a:p>
            <a:pPr lvl="1"/>
            <a:r>
              <a:rPr lang="en-AU" dirty="0"/>
              <a:t>Faculty of  Architecture, Building and Planning</a:t>
            </a:r>
          </a:p>
          <a:p>
            <a:pPr lvl="1"/>
            <a:r>
              <a:rPr lang="en-AU" dirty="0"/>
              <a:t>The University of Melbourne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229B6F-21C4-42C4-87F1-B4C2C289D48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37938" y="6172200"/>
            <a:ext cx="754062" cy="365125"/>
          </a:xfrm>
        </p:spPr>
        <p:txBody>
          <a:bodyPr/>
          <a:lstStyle/>
          <a:p>
            <a:fld id="{DC22DD25-61AE-413C-B4D2-EF2365C9B2E1}" type="slidenum">
              <a:rPr lang="en-AU" noProof="0" smtClean="0"/>
              <a:pPr/>
              <a:t>1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64943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8B0F1C78-F7E6-4049-96A2-FE4E997EB2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sz="4000" dirty="0">
                <a:solidFill>
                  <a:schemeClr val="bg1"/>
                </a:solidFill>
              </a:rPr>
              <a:t>Q &amp; A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1F6B28D-C5AF-481B-9B53-F501015E14C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AU"/>
              <a:t>Identifier first line</a:t>
            </a:r>
          </a:p>
          <a:p>
            <a:pPr lvl="1"/>
            <a:r>
              <a:rPr lang="en-AU"/>
              <a:t>Second line</a:t>
            </a:r>
            <a:endParaRPr lang="en-AU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F035056-759B-6942-825C-9DF4F4B0F53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0063" y="5394937"/>
            <a:ext cx="4772202" cy="1120788"/>
          </a:xfrm>
        </p:spPr>
        <p:txBody>
          <a:bodyPr>
            <a:normAutofit/>
          </a:bodyPr>
          <a:lstStyle/>
          <a:p>
            <a:r>
              <a:rPr lang="en-AU" dirty="0"/>
              <a:t>Rajith Vidanaarachchi</a:t>
            </a:r>
          </a:p>
          <a:p>
            <a:pPr lvl="1"/>
            <a:r>
              <a:rPr lang="en-AU" dirty="0" err="1"/>
              <a:t>rajith.Vidanaarachchi@unimelb.edu.au</a:t>
            </a:r>
            <a:endParaRPr lang="en-AU" dirty="0"/>
          </a:p>
        </p:txBody>
      </p:sp>
      <p:pic>
        <p:nvPicPr>
          <p:cNvPr id="6" name="Picture Placeholder 8">
            <a:extLst>
              <a:ext uri="{FF2B5EF4-FFF2-40B4-BE49-F238E27FC236}">
                <a16:creationId xmlns:a16="http://schemas.microsoft.com/office/drawing/2014/main" id="{79F99818-5F6C-E144-8626-F137AE4993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2" r="7652"/>
          <a:stretch/>
        </p:blipFill>
        <p:spPr/>
      </p:pic>
    </p:spTree>
    <p:extLst>
      <p:ext uri="{BB962C8B-B14F-4D97-AF65-F5344CB8AC3E}">
        <p14:creationId xmlns:p14="http://schemas.microsoft.com/office/powerpoint/2010/main" val="547447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290BC-2CFF-6046-A182-01A8F339A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Setting-up the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30357-5A1B-3E4D-990D-D353392F5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recommend that you use </a:t>
            </a:r>
            <a:r>
              <a:rPr lang="en-US" dirty="0" err="1"/>
              <a:t>PkgTemplates.jl</a:t>
            </a:r>
            <a:r>
              <a:rPr lang="en-US" dirty="0"/>
              <a:t> to set up the package for your development.</a:t>
            </a:r>
          </a:p>
          <a:p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>
                <a:hlinkClick r:id="rId2"/>
              </a:rPr>
              <a:t>https://github.com/invenia/PkgTemplates.jl (The Package)</a:t>
            </a:r>
          </a:p>
          <a:p>
            <a:pPr marL="342900" indent="-342900">
              <a:buFontTx/>
              <a:buChar char="-"/>
            </a:pPr>
            <a:r>
              <a:rPr lang="en-US" dirty="0">
                <a:hlinkClick r:id="rId2"/>
              </a:rPr>
              <a:t>https://julialang.org/contribute/developing_package/</a:t>
            </a:r>
            <a:r>
              <a:rPr lang="en-US" dirty="0"/>
              <a:t> (Tutorial by Chris Rackauckas)</a:t>
            </a:r>
          </a:p>
          <a:p>
            <a:pPr marL="342900" indent="-342900">
              <a:buFontTx/>
              <a:buChar char="-"/>
            </a:pPr>
            <a:r>
              <a:rPr lang="en-US" dirty="0">
                <a:hlinkClick r:id="rId3"/>
              </a:rPr>
              <a:t>https://www.youtube.com/watch?v=QVmU29rCjaA</a:t>
            </a:r>
            <a:r>
              <a:rPr lang="en-US" dirty="0"/>
              <a:t> (Tutorial Video)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t = Template(;user=“</a:t>
            </a:r>
            <a:r>
              <a:rPr lang="en-US" dirty="0" err="1"/>
              <a:t>rajithv</a:t>
            </a:r>
            <a:r>
              <a:rPr lang="en-US" dirty="0"/>
              <a:t>”)</a:t>
            </a:r>
          </a:p>
          <a:p>
            <a:pPr marL="342900" indent="-342900">
              <a:buFontTx/>
              <a:buChar char="-"/>
            </a:pPr>
            <a:r>
              <a:rPr lang="en-US" dirty="0"/>
              <a:t>t(“</a:t>
            </a:r>
            <a:r>
              <a:rPr lang="en-US" dirty="0" err="1"/>
              <a:t>PackageName.jl</a:t>
            </a:r>
            <a:r>
              <a:rPr lang="en-US" dirty="0"/>
              <a:t>”)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0EEF1F-F1EE-F74D-93B6-ADE4B5731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913430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BD818-F72E-7346-BEEA-B935BF53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96BD2-71B1-7D43-BB0F-102211DC3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require just </a:t>
            </a:r>
            <a:r>
              <a:rPr lang="en-US" b="1" dirty="0"/>
              <a:t>2</a:t>
            </a:r>
            <a:r>
              <a:rPr lang="en-US" dirty="0"/>
              <a:t> packages to run our example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Agents.jl</a:t>
            </a:r>
            <a:r>
              <a:rPr lang="en-US" dirty="0"/>
              <a:t> (Obviously!)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CairoMakie.jl</a:t>
            </a:r>
            <a:r>
              <a:rPr lang="en-US" dirty="0"/>
              <a:t> (For the plots)</a:t>
            </a:r>
          </a:p>
          <a:p>
            <a:endParaRPr lang="en-US" dirty="0"/>
          </a:p>
          <a:p>
            <a:r>
              <a:rPr lang="en-US" dirty="0"/>
              <a:t>We add these to our project using the </a:t>
            </a:r>
            <a:r>
              <a:rPr lang="en-US" b="1" dirty="0">
                <a:latin typeface="Lucida Sans Typewriter" panose="020B0509030504030204" pitchFamily="49" charset="77"/>
              </a:rPr>
              <a:t>add</a:t>
            </a:r>
            <a:r>
              <a:rPr lang="en-US" dirty="0"/>
              <a:t> command.</a:t>
            </a:r>
          </a:p>
          <a:p>
            <a:endParaRPr lang="en-US" dirty="0"/>
          </a:p>
          <a:p>
            <a:r>
              <a:rPr lang="en-US" dirty="0">
                <a:latin typeface="Lucida Sans Typewriter" panose="020B0509030504030204" pitchFamily="49" charset="77"/>
              </a:rPr>
              <a:t>] add Agents, </a:t>
            </a:r>
            <a:r>
              <a:rPr lang="en-US" dirty="0" err="1">
                <a:latin typeface="Lucida Sans Typewriter" panose="020B0509030504030204" pitchFamily="49" charset="77"/>
              </a:rPr>
              <a:t>CairoMakie</a:t>
            </a:r>
            <a:endParaRPr lang="en-US" dirty="0">
              <a:latin typeface="Lucida Sans Typewriter" panose="020B0509030504030204" pitchFamily="49" charset="77"/>
            </a:endParaRPr>
          </a:p>
          <a:p>
            <a:endParaRPr lang="en-US" dirty="0">
              <a:latin typeface="Lucida Sans Typewriter" panose="020B0509030504030204" pitchFamily="49" charset="77"/>
            </a:endParaRPr>
          </a:p>
          <a:p>
            <a:r>
              <a:rPr lang="en-US" dirty="0"/>
              <a:t>These will now appear in your </a:t>
            </a:r>
            <a:r>
              <a:rPr lang="en-US" dirty="0" err="1">
                <a:latin typeface="American Typewriter" panose="02090604020004020304" pitchFamily="18" charset="77"/>
              </a:rPr>
              <a:t>Project.toml</a:t>
            </a:r>
            <a:r>
              <a:rPr lang="en-US" dirty="0">
                <a:latin typeface="American Typewriter" panose="02090604020004020304" pitchFamily="18" charset="77"/>
              </a:rPr>
              <a:t> </a:t>
            </a:r>
            <a:r>
              <a:rPr lang="en-US" dirty="0"/>
              <a:t>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449E4-A1E9-6741-AF07-B462FB71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3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08325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76EE-EECA-594D-ACF0-02514C9A9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Structure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1B4C988-BB30-4E47-9664-3986777419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9203039"/>
              </p:ext>
            </p:extLst>
          </p:nvPr>
        </p:nvGraphicFramePr>
        <p:xfrm>
          <a:off x="1245858" y="3038622"/>
          <a:ext cx="9700284" cy="28841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CABDE-3B06-0B4D-88C6-FE8999E5D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4</a:t>
            </a:fld>
            <a:endParaRPr lang="en-AU" noProof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B8473B-A6A9-6E4C-AEE7-32205F14604F}"/>
              </a:ext>
            </a:extLst>
          </p:cNvPr>
          <p:cNvSpPr txBox="1"/>
          <p:nvPr/>
        </p:nvSpPr>
        <p:spPr>
          <a:xfrm>
            <a:off x="1428765" y="2096086"/>
            <a:ext cx="9210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recommend using different files for different parts of our model. (Separation of Responsibilities)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000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01F1D-0209-1849-B445-B73A842A4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Structure – Continued…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648D3-7F90-3548-88E0-5E5CCE2ABA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  <a:p>
            <a:endParaRPr lang="en-AU" dirty="0"/>
          </a:p>
          <a:p>
            <a:r>
              <a:rPr lang="en-AU" dirty="0"/>
              <a:t>In the main “</a:t>
            </a:r>
            <a:r>
              <a:rPr lang="en-AU" dirty="0" err="1"/>
              <a:t>PredatorPrey.jl</a:t>
            </a:r>
            <a:r>
              <a:rPr lang="en-AU" dirty="0"/>
              <a:t>” file, we include our three main components.</a:t>
            </a:r>
          </a:p>
          <a:p>
            <a:endParaRPr lang="en-AU" dirty="0"/>
          </a:p>
          <a:p>
            <a:r>
              <a:rPr lang="en-AU" dirty="0">
                <a:latin typeface="American Typewriter" panose="02090604020004020304" pitchFamily="18" charset="77"/>
              </a:rPr>
              <a:t>include("</a:t>
            </a:r>
            <a:r>
              <a:rPr lang="en-AU" dirty="0" err="1">
                <a:latin typeface="American Typewriter" panose="02090604020004020304" pitchFamily="18" charset="77"/>
              </a:rPr>
              <a:t>agents.jl</a:t>
            </a:r>
            <a:r>
              <a:rPr lang="en-AU" dirty="0">
                <a:latin typeface="American Typewriter" panose="02090604020004020304" pitchFamily="18" charset="77"/>
              </a:rPr>
              <a:t>")</a:t>
            </a:r>
          </a:p>
          <a:p>
            <a:r>
              <a:rPr lang="en-AU" dirty="0">
                <a:latin typeface="American Typewriter" panose="02090604020004020304" pitchFamily="18" charset="77"/>
              </a:rPr>
              <a:t>include("</a:t>
            </a:r>
            <a:r>
              <a:rPr lang="en-AU" dirty="0" err="1">
                <a:latin typeface="American Typewriter" panose="02090604020004020304" pitchFamily="18" charset="77"/>
              </a:rPr>
              <a:t>actions.jl</a:t>
            </a:r>
            <a:r>
              <a:rPr lang="en-AU" dirty="0">
                <a:latin typeface="American Typewriter" panose="02090604020004020304" pitchFamily="18" charset="77"/>
              </a:rPr>
              <a:t>")</a:t>
            </a:r>
          </a:p>
          <a:p>
            <a:r>
              <a:rPr lang="en-AU" dirty="0">
                <a:latin typeface="American Typewriter" panose="02090604020004020304" pitchFamily="18" charset="77"/>
              </a:rPr>
              <a:t>include("</a:t>
            </a:r>
            <a:r>
              <a:rPr lang="en-AU" dirty="0" err="1">
                <a:latin typeface="American Typewriter" panose="02090604020004020304" pitchFamily="18" charset="77"/>
              </a:rPr>
              <a:t>model.jl</a:t>
            </a:r>
            <a:r>
              <a:rPr lang="en-AU" dirty="0">
                <a:latin typeface="American Typewriter" panose="02090604020004020304" pitchFamily="18" charset="77"/>
              </a:rPr>
              <a:t>")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67EBCC-927E-BD44-9B41-2E66FFB1C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5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686052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F86E5-1E43-B342-9E76-F648BEE4B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1: </a:t>
            </a:r>
            <a:r>
              <a:rPr lang="en-US" dirty="0" err="1"/>
              <a:t>agents.jl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F3887-3428-014B-A905-7AED6DD1D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6</a:t>
            </a:fld>
            <a:endParaRPr lang="en-AU" noProof="0"/>
          </a:p>
        </p:txBody>
      </p:sp>
      <p:pic>
        <p:nvPicPr>
          <p:cNvPr id="2050" name="Picture 2" descr="Wolf packs spreading rapidly across the Alps, activists say | News | DW |  08.08.2022">
            <a:extLst>
              <a:ext uri="{FF2B5EF4-FFF2-40B4-BE49-F238E27FC236}">
                <a16:creationId xmlns:a16="http://schemas.microsoft.com/office/drawing/2014/main" id="{7BD361D5-FED5-5945-9953-F3E517BDD3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9" r="25773"/>
          <a:stretch/>
        </p:blipFill>
        <p:spPr bwMode="auto">
          <a:xfrm>
            <a:off x="1659988" y="1623329"/>
            <a:ext cx="2144368" cy="2108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otografia Funny sheep. Portrait of sheep showing tongue. su EuroPosters.it">
            <a:extLst>
              <a:ext uri="{FF2B5EF4-FFF2-40B4-BE49-F238E27FC236}">
                <a16:creationId xmlns:a16="http://schemas.microsoft.com/office/drawing/2014/main" id="{4ABBDF81-390B-494E-910D-31B3C16234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9" r="14400"/>
          <a:stretch/>
        </p:blipFill>
        <p:spPr bwMode="auto">
          <a:xfrm>
            <a:off x="8198637" y="1623329"/>
            <a:ext cx="2135311" cy="2108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529576-B14B-F843-B40B-AE321C6832E6}"/>
              </a:ext>
            </a:extLst>
          </p:cNvPr>
          <p:cNvSpPr txBox="1"/>
          <p:nvPr/>
        </p:nvSpPr>
        <p:spPr>
          <a:xfrm>
            <a:off x="6714946" y="4402169"/>
            <a:ext cx="45518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Lucida Sans Typewriter" panose="020B0509030504030204" pitchFamily="49" charset="77"/>
              </a:rPr>
              <a:t>@agent Sheep </a:t>
            </a:r>
            <a:r>
              <a:rPr lang="en-AU" dirty="0" err="1">
                <a:latin typeface="Lucida Sans Typewriter" panose="020B0509030504030204" pitchFamily="49" charset="77"/>
              </a:rPr>
              <a:t>GridAgent</a:t>
            </a:r>
            <a:r>
              <a:rPr lang="en-AU" dirty="0">
                <a:latin typeface="Lucida Sans Typewriter" panose="020B0509030504030204" pitchFamily="49" charset="77"/>
              </a:rPr>
              <a:t>{2} begin</a:t>
            </a:r>
          </a:p>
          <a:p>
            <a:r>
              <a:rPr lang="en-AU" dirty="0">
                <a:latin typeface="Lucida Sans Typewriter" panose="020B0509030504030204" pitchFamily="49" charset="77"/>
              </a:rPr>
              <a:t>    energy::Float64</a:t>
            </a:r>
          </a:p>
          <a:p>
            <a:r>
              <a:rPr lang="en-AU" dirty="0">
                <a:latin typeface="Lucida Sans Typewriter" panose="020B0509030504030204" pitchFamily="49" charset="77"/>
              </a:rPr>
              <a:t>    </a:t>
            </a:r>
            <a:r>
              <a:rPr lang="en-AU" dirty="0" err="1">
                <a:latin typeface="Lucida Sans Typewriter" panose="020B0509030504030204" pitchFamily="49" charset="77"/>
              </a:rPr>
              <a:t>reproduction_prob</a:t>
            </a:r>
            <a:r>
              <a:rPr lang="en-AU" dirty="0">
                <a:latin typeface="Lucida Sans Typewriter" panose="020B0509030504030204" pitchFamily="49" charset="77"/>
              </a:rPr>
              <a:t>::Float64</a:t>
            </a:r>
          </a:p>
          <a:p>
            <a:r>
              <a:rPr lang="en-US" dirty="0">
                <a:latin typeface="Lucida Sans Typewriter" panose="020B0509030504030204" pitchFamily="49" charset="77"/>
              </a:rPr>
              <a:t>    </a:t>
            </a:r>
            <a:r>
              <a:rPr lang="el-GR" dirty="0"/>
              <a:t>Δ</a:t>
            </a:r>
            <a:r>
              <a:rPr lang="en-AU" dirty="0">
                <a:latin typeface="Lucida Sans Typewriter" panose="020B0509030504030204" pitchFamily="49" charset="77"/>
              </a:rPr>
              <a:t>energy::Float64</a:t>
            </a:r>
          </a:p>
          <a:p>
            <a:r>
              <a:rPr lang="en-AU" dirty="0">
                <a:latin typeface="Lucida Sans Typewriter" panose="020B0509030504030204" pitchFamily="49" charset="77"/>
              </a:rPr>
              <a:t>end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159C0B-D393-F04D-95C3-8B51349FCE3D}"/>
              </a:ext>
            </a:extLst>
          </p:cNvPr>
          <p:cNvSpPr txBox="1"/>
          <p:nvPr/>
        </p:nvSpPr>
        <p:spPr>
          <a:xfrm>
            <a:off x="661719" y="4402169"/>
            <a:ext cx="45518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Lucida Sans Typewriter" panose="020B0509030504030204" pitchFamily="49" charset="77"/>
              </a:rPr>
              <a:t>@agent Wolf </a:t>
            </a:r>
            <a:r>
              <a:rPr lang="en-AU" dirty="0" err="1">
                <a:latin typeface="Lucida Sans Typewriter" panose="020B0509030504030204" pitchFamily="49" charset="77"/>
              </a:rPr>
              <a:t>GridAgent</a:t>
            </a:r>
            <a:r>
              <a:rPr lang="en-AU" dirty="0">
                <a:latin typeface="Lucida Sans Typewriter" panose="020B0509030504030204" pitchFamily="49" charset="77"/>
              </a:rPr>
              <a:t>{2} begin</a:t>
            </a:r>
          </a:p>
          <a:p>
            <a:r>
              <a:rPr lang="en-AU" dirty="0">
                <a:latin typeface="Lucida Sans Typewriter" panose="020B0509030504030204" pitchFamily="49" charset="77"/>
              </a:rPr>
              <a:t>    energy::Float64</a:t>
            </a:r>
          </a:p>
          <a:p>
            <a:r>
              <a:rPr lang="en-AU" dirty="0">
                <a:latin typeface="Lucida Sans Typewriter" panose="020B0509030504030204" pitchFamily="49" charset="77"/>
              </a:rPr>
              <a:t>    </a:t>
            </a:r>
            <a:r>
              <a:rPr lang="en-AU" dirty="0" err="1">
                <a:latin typeface="Lucida Sans Typewriter" panose="020B0509030504030204" pitchFamily="49" charset="77"/>
              </a:rPr>
              <a:t>reproduction_prob</a:t>
            </a:r>
            <a:r>
              <a:rPr lang="en-AU" dirty="0">
                <a:latin typeface="Lucida Sans Typewriter" panose="020B0509030504030204" pitchFamily="49" charset="77"/>
              </a:rPr>
              <a:t>::Float64</a:t>
            </a:r>
          </a:p>
          <a:p>
            <a:r>
              <a:rPr lang="en-US" dirty="0">
                <a:latin typeface="Lucida Sans Typewriter" panose="020B0509030504030204" pitchFamily="49" charset="77"/>
              </a:rPr>
              <a:t>    </a:t>
            </a:r>
            <a:r>
              <a:rPr lang="el-GR" dirty="0"/>
              <a:t>Δ</a:t>
            </a:r>
            <a:r>
              <a:rPr lang="en-AU" dirty="0">
                <a:latin typeface="Lucida Sans Typewriter" panose="020B0509030504030204" pitchFamily="49" charset="77"/>
              </a:rPr>
              <a:t>energy::Float64</a:t>
            </a:r>
          </a:p>
          <a:p>
            <a:r>
              <a:rPr lang="en-AU" dirty="0">
                <a:latin typeface="Lucida Sans Typewriter" panose="020B0509030504030204" pitchFamily="49" charset="77"/>
              </a:rPr>
              <a:t>end</a:t>
            </a:r>
          </a:p>
        </p:txBody>
      </p:sp>
      <p:sp>
        <p:nvSpPr>
          <p:cNvPr id="6" name="Equals 5">
            <a:extLst>
              <a:ext uri="{FF2B5EF4-FFF2-40B4-BE49-F238E27FC236}">
                <a16:creationId xmlns:a16="http://schemas.microsoft.com/office/drawing/2014/main" id="{030D4E52-5F66-F240-B403-43B8A343B298}"/>
              </a:ext>
            </a:extLst>
          </p:cNvPr>
          <p:cNvSpPr/>
          <p:nvPr/>
        </p:nvSpPr>
        <p:spPr>
          <a:xfrm>
            <a:off x="5727175" y="4982788"/>
            <a:ext cx="474133" cy="316089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459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CA2BE-CEC0-B44E-BA40-D38C66FF1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2: </a:t>
            </a:r>
            <a:r>
              <a:rPr lang="en-US" dirty="0" err="1"/>
              <a:t>actions.jl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4C9C1-BEA2-5B44-991A-347FA6E70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795" y="1538991"/>
            <a:ext cx="11408409" cy="4376944"/>
          </a:xfrm>
        </p:spPr>
        <p:txBody>
          <a:bodyPr/>
          <a:lstStyle/>
          <a:p>
            <a:r>
              <a:rPr lang="en-AU" sz="1600" dirty="0">
                <a:latin typeface="Lucida Sans Typewriter" panose="020B0509030504030204" pitchFamily="49" charset="77"/>
              </a:rPr>
              <a:t>function </a:t>
            </a:r>
            <a:r>
              <a:rPr lang="en-AU" sz="1600" dirty="0" err="1">
                <a:latin typeface="Lucida Sans Typewriter" panose="020B0509030504030204" pitchFamily="49" charset="77"/>
              </a:rPr>
              <a:t>sheepwolf_step</a:t>
            </a:r>
            <a:r>
              <a:rPr lang="en-AU" sz="1600" dirty="0">
                <a:latin typeface="Lucida Sans Typewriter" panose="020B0509030504030204" pitchFamily="49" charset="77"/>
              </a:rPr>
              <a:t>!(sheep::Sheep, model)</a:t>
            </a:r>
          </a:p>
          <a:p>
            <a:r>
              <a:rPr lang="en-AU" sz="1600" dirty="0">
                <a:latin typeface="Lucida Sans Typewriter" panose="020B0509030504030204" pitchFamily="49" charset="77"/>
              </a:rPr>
              <a:t>    walk!(sheep, rand, model) </a:t>
            </a:r>
            <a:r>
              <a:rPr lang="en-AU" sz="1600" dirty="0">
                <a:solidFill>
                  <a:srgbClr val="7030A0"/>
                </a:solidFill>
                <a:latin typeface="Lucida Sans Typewriter" panose="020B0509030504030204" pitchFamily="49" charset="77"/>
              </a:rPr>
              <a:t># utility function from </a:t>
            </a:r>
            <a:r>
              <a:rPr lang="en-AU" sz="1600" dirty="0" err="1">
                <a:solidFill>
                  <a:srgbClr val="7030A0"/>
                </a:solidFill>
                <a:latin typeface="Lucida Sans Typewriter" panose="020B0509030504030204" pitchFamily="49" charset="77"/>
              </a:rPr>
              <a:t>Agents.jl</a:t>
            </a:r>
            <a:endParaRPr lang="en-AU" sz="1600" dirty="0">
              <a:solidFill>
                <a:srgbClr val="7030A0"/>
              </a:solidFill>
              <a:latin typeface="Lucida Sans Typewriter" panose="020B0509030504030204" pitchFamily="49" charset="77"/>
            </a:endParaRPr>
          </a:p>
          <a:p>
            <a:r>
              <a:rPr lang="en-AU" sz="1600" dirty="0">
                <a:latin typeface="Lucida Sans Typewriter" panose="020B0509030504030204" pitchFamily="49" charset="77"/>
              </a:rPr>
              <a:t>    </a:t>
            </a:r>
            <a:r>
              <a:rPr lang="en-AU" sz="1600" dirty="0" err="1">
                <a:latin typeface="Lucida Sans Typewriter" panose="020B0509030504030204" pitchFamily="49" charset="77"/>
              </a:rPr>
              <a:t>sheep.energy</a:t>
            </a:r>
            <a:r>
              <a:rPr lang="en-AU" sz="1600" dirty="0">
                <a:latin typeface="Lucida Sans Typewriter" panose="020B0509030504030204" pitchFamily="49" charset="77"/>
              </a:rPr>
              <a:t> -= 1</a:t>
            </a:r>
          </a:p>
          <a:p>
            <a:r>
              <a:rPr lang="en-AU" sz="1600" dirty="0">
                <a:latin typeface="Lucida Sans Typewriter" panose="020B0509030504030204" pitchFamily="49" charset="77"/>
              </a:rPr>
              <a:t>    if </a:t>
            </a:r>
            <a:r>
              <a:rPr lang="en-AU" sz="1600" dirty="0" err="1">
                <a:latin typeface="Lucida Sans Typewriter" panose="020B0509030504030204" pitchFamily="49" charset="77"/>
              </a:rPr>
              <a:t>sheep.energy</a:t>
            </a:r>
            <a:r>
              <a:rPr lang="en-AU" sz="1600" dirty="0">
                <a:latin typeface="Lucida Sans Typewriter" panose="020B0509030504030204" pitchFamily="49" charset="77"/>
              </a:rPr>
              <a:t> &lt; 0</a:t>
            </a:r>
          </a:p>
          <a:p>
            <a:r>
              <a:rPr lang="en-AU" sz="1600" dirty="0">
                <a:latin typeface="Lucida Sans Typewriter" panose="020B0509030504030204" pitchFamily="49" charset="77"/>
              </a:rPr>
              <a:t>        </a:t>
            </a:r>
            <a:r>
              <a:rPr lang="en-AU" sz="1600" dirty="0" err="1">
                <a:latin typeface="Lucida Sans Typewriter" panose="020B0509030504030204" pitchFamily="49" charset="77"/>
              </a:rPr>
              <a:t>kill_agent</a:t>
            </a:r>
            <a:r>
              <a:rPr lang="en-AU" sz="1600" dirty="0">
                <a:latin typeface="Lucida Sans Typewriter" panose="020B0509030504030204" pitchFamily="49" charset="77"/>
              </a:rPr>
              <a:t>!(sheep, model)</a:t>
            </a:r>
          </a:p>
          <a:p>
            <a:r>
              <a:rPr lang="en-AU" sz="1600" dirty="0">
                <a:latin typeface="Lucida Sans Typewriter" panose="020B0509030504030204" pitchFamily="49" charset="77"/>
              </a:rPr>
              <a:t>        return</a:t>
            </a:r>
          </a:p>
          <a:p>
            <a:r>
              <a:rPr lang="en-AU" sz="1600" dirty="0">
                <a:latin typeface="Lucida Sans Typewriter" panose="020B0509030504030204" pitchFamily="49" charset="77"/>
              </a:rPr>
              <a:t>    end</a:t>
            </a:r>
          </a:p>
          <a:p>
            <a:r>
              <a:rPr lang="en-AU" sz="1600" dirty="0">
                <a:latin typeface="Lucida Sans Typewriter" panose="020B0509030504030204" pitchFamily="49" charset="77"/>
              </a:rPr>
              <a:t>    eat!(sheep, model) </a:t>
            </a:r>
            <a:r>
              <a:rPr lang="en-AU" sz="1600" dirty="0">
                <a:solidFill>
                  <a:srgbClr val="7030A0"/>
                </a:solidFill>
                <a:latin typeface="Lucida Sans Typewriter" panose="020B0509030504030204" pitchFamily="49" charset="77"/>
              </a:rPr>
              <a:t># another action</a:t>
            </a:r>
          </a:p>
          <a:p>
            <a:r>
              <a:rPr lang="en-AU" sz="1600" dirty="0">
                <a:latin typeface="Lucida Sans Typewriter" panose="020B0509030504030204" pitchFamily="49" charset="77"/>
              </a:rPr>
              <a:t>    if rand(</a:t>
            </a:r>
            <a:r>
              <a:rPr lang="en-AU" sz="1600" dirty="0" err="1">
                <a:latin typeface="Lucida Sans Typewriter" panose="020B0509030504030204" pitchFamily="49" charset="77"/>
              </a:rPr>
              <a:t>model.rng</a:t>
            </a:r>
            <a:r>
              <a:rPr lang="en-AU" sz="1600" dirty="0">
                <a:latin typeface="Lucida Sans Typewriter" panose="020B0509030504030204" pitchFamily="49" charset="77"/>
              </a:rPr>
              <a:t>) ≤ </a:t>
            </a:r>
            <a:r>
              <a:rPr lang="en-AU" sz="1600" dirty="0" err="1">
                <a:latin typeface="Lucida Sans Typewriter" panose="020B0509030504030204" pitchFamily="49" charset="77"/>
              </a:rPr>
              <a:t>sheep.reproduction_prob</a:t>
            </a:r>
            <a:endParaRPr lang="en-AU" sz="1600" dirty="0">
              <a:latin typeface="Lucida Sans Typewriter" panose="020B0509030504030204" pitchFamily="49" charset="77"/>
            </a:endParaRPr>
          </a:p>
          <a:p>
            <a:r>
              <a:rPr lang="en-AU" sz="1600" dirty="0">
                <a:latin typeface="Lucida Sans Typewriter" panose="020B0509030504030204" pitchFamily="49" charset="77"/>
              </a:rPr>
              <a:t>        reproduce!(sheep, model) </a:t>
            </a:r>
            <a:r>
              <a:rPr lang="en-AU" sz="1600" dirty="0">
                <a:solidFill>
                  <a:srgbClr val="7030A0"/>
                </a:solidFill>
                <a:latin typeface="Lucida Sans Typewriter" panose="020B0509030504030204" pitchFamily="49" charset="77"/>
              </a:rPr>
              <a:t># another action</a:t>
            </a:r>
          </a:p>
          <a:p>
            <a:r>
              <a:rPr lang="en-AU" sz="1600" dirty="0">
                <a:latin typeface="Lucida Sans Typewriter" panose="020B0509030504030204" pitchFamily="49" charset="77"/>
              </a:rPr>
              <a:t>    end</a:t>
            </a:r>
          </a:p>
          <a:p>
            <a:r>
              <a:rPr lang="en-AU" sz="1600" dirty="0">
                <a:latin typeface="Lucida Sans Typewriter" panose="020B0509030504030204" pitchFamily="49" charset="77"/>
              </a:rPr>
              <a:t>end</a:t>
            </a:r>
          </a:p>
          <a:p>
            <a:endParaRPr lang="en-US" sz="1600" dirty="0">
              <a:latin typeface="Lucida Sans Typewriter" panose="020B0509030504030204" pitchFamily="49" charset="77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3935E-B7EC-A54F-AFEA-786CAB3FC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7</a:t>
            </a:fld>
            <a:endParaRPr lang="en-AU" noProof="0"/>
          </a:p>
        </p:txBody>
      </p:sp>
      <p:pic>
        <p:nvPicPr>
          <p:cNvPr id="1026" name="Picture 2" descr="Happy Yellow Sheep Walking 3D on Behance">
            <a:extLst>
              <a:ext uri="{FF2B5EF4-FFF2-40B4-BE49-F238E27FC236}">
                <a16:creationId xmlns:a16="http://schemas.microsoft.com/office/drawing/2014/main" id="{37FFD2C0-ED0A-FD4F-8F9A-0F6679567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7280" y="2341542"/>
            <a:ext cx="3105779" cy="2174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874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A1B42-D6FC-BB44-A100-A91F39B42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3: </a:t>
            </a:r>
            <a:r>
              <a:rPr lang="en-US" dirty="0" err="1"/>
              <a:t>model.jl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00D12-2AE8-5040-A704-115809DE5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the initialize the model here, by writing the function </a:t>
            </a:r>
            <a:r>
              <a:rPr lang="en-US" dirty="0" err="1">
                <a:latin typeface="Lucida Sans Typewriter" panose="020B0509030504030204" pitchFamily="49" charset="77"/>
              </a:rPr>
              <a:t>initialize_model</a:t>
            </a:r>
            <a:r>
              <a:rPr lang="en-US" dirty="0">
                <a:latin typeface="Lucida Sans Typewriter" panose="020B0509030504030204" pitchFamily="49" charset="77"/>
              </a:rPr>
              <a:t>()</a:t>
            </a:r>
          </a:p>
          <a:p>
            <a:r>
              <a:rPr lang="en-US" dirty="0"/>
              <a:t>Some important parts included in this function:</a:t>
            </a:r>
          </a:p>
          <a:p>
            <a:endParaRPr lang="en-US" dirty="0"/>
          </a:p>
          <a:p>
            <a:pPr marL="457200" indent="-457200">
              <a:buAutoNum type="arabicPeriod"/>
            </a:pPr>
            <a:r>
              <a:rPr lang="en-US" dirty="0"/>
              <a:t>Setting the space</a:t>
            </a:r>
          </a:p>
          <a:p>
            <a:pPr marL="457200" indent="-457200">
              <a:buAutoNum type="arabicPeriod"/>
            </a:pPr>
            <a:r>
              <a:rPr lang="en-US" dirty="0"/>
              <a:t>Setting the model properties (We model grass through model properties in this example)</a:t>
            </a:r>
          </a:p>
          <a:p>
            <a:pPr marL="457200" indent="-457200">
              <a:buAutoNum type="arabicPeriod"/>
            </a:pPr>
            <a:r>
              <a:rPr lang="en-US" dirty="0"/>
              <a:t>Declare the model using </a:t>
            </a:r>
            <a:r>
              <a:rPr lang="en-US" dirty="0" err="1"/>
              <a:t>Agents.jl</a:t>
            </a:r>
            <a:r>
              <a:rPr lang="en-US" dirty="0"/>
              <a:t>  </a:t>
            </a:r>
            <a:r>
              <a:rPr lang="en-US" dirty="0">
                <a:latin typeface="Lucida Sans Typewriter" panose="020B0509030504030204" pitchFamily="49" charset="77"/>
              </a:rPr>
              <a:t>ABM() </a:t>
            </a:r>
            <a:r>
              <a:rPr lang="en-US" dirty="0"/>
              <a:t>function</a:t>
            </a:r>
          </a:p>
          <a:p>
            <a:pPr marL="457200" indent="-457200">
              <a:buAutoNum type="arabicPeriod"/>
            </a:pPr>
            <a:r>
              <a:rPr lang="en-US" dirty="0"/>
              <a:t>Add the Agents to the model</a:t>
            </a:r>
          </a:p>
          <a:p>
            <a:pPr marL="457200" indent="-457200">
              <a:buAutoNum type="arabicPeriod"/>
            </a:pPr>
            <a:r>
              <a:rPr lang="en-US" dirty="0"/>
              <a:t>Add patches to the model (as model properties)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5AA9FE-C98F-944E-B2FB-F673770FF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8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4197351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3F3A3-7448-D749-BF36-51968FD6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together: </a:t>
            </a:r>
            <a:r>
              <a:rPr lang="en-US" dirty="0" err="1"/>
              <a:t>PredatorPrey.jl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CE254-7FE5-CB4A-867B-679C18FE9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file is where we compile the different parts of the model into a single ABM. We set up the monitoring functions, set-up the models by calling </a:t>
            </a:r>
            <a:r>
              <a:rPr lang="en-US" dirty="0" err="1"/>
              <a:t>initialize_model</a:t>
            </a:r>
            <a:r>
              <a:rPr lang="en-US" dirty="0"/>
              <a:t>() function, and then run the model.</a:t>
            </a:r>
          </a:p>
          <a:p>
            <a:endParaRPr lang="en-US" dirty="0"/>
          </a:p>
          <a:p>
            <a:r>
              <a:rPr lang="en-US" dirty="0"/>
              <a:t>The data from the run are then collected into </a:t>
            </a:r>
            <a:r>
              <a:rPr lang="en-US" dirty="0" err="1"/>
              <a:t>dataframes</a:t>
            </a:r>
            <a:r>
              <a:rPr lang="en-US" dirty="0"/>
              <a:t> (tables), that can be visualized in anyway we want. For the purpose of this tutorial, we have visualized using simple line graphs</a:t>
            </a:r>
          </a:p>
          <a:p>
            <a:endParaRPr lang="en-US" dirty="0"/>
          </a:p>
          <a:p>
            <a:r>
              <a:rPr lang="en-US" dirty="0"/>
              <a:t>We also show an example of setting specific model parameters to represent a model in equilibrium.</a:t>
            </a:r>
          </a:p>
          <a:p>
            <a:endParaRPr lang="en-US" dirty="0"/>
          </a:p>
          <a:p>
            <a:r>
              <a:rPr lang="en-US" dirty="0"/>
              <a:t>(Please refer to the code for more details! – Inline comments are provided)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2644C6-AC8D-874A-A851-0C8877981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9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870646183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14C51791-37E8-4657-9CE5-D4E99BD32A32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AB136F3B-80A3-4FB0-BF85-2FB1B6DB43A3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4597AD"/>
      </a:accent2>
      <a:accent3>
        <a:srgbClr val="6DAF7F"/>
      </a:accent3>
      <a:accent4>
        <a:srgbClr val="5D7FBE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16x9 template copyright.potx" id="{536B4FA4-5FAA-443C-9C78-6C52DBA34E61}" vid="{826CCCAB-60C9-4959-938C-0BD365A015DC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DD0DBEFE498F4380E9B8F424BE7F74" ma:contentTypeVersion="4" ma:contentTypeDescription="Create a new document." ma:contentTypeScope="" ma:versionID="2b8c77de523a2b4e09ea13c1b5daef32">
  <xsd:schema xmlns:xsd="http://www.w3.org/2001/XMLSchema" xmlns:xs="http://www.w3.org/2001/XMLSchema" xmlns:p="http://schemas.microsoft.com/office/2006/metadata/properties" xmlns:ns2="a0959df0-1464-44e0-9a64-45f2b13a2e7e" xmlns:ns3="83803105-ea2f-4e78-af00-23c89b65a8b9" targetNamespace="http://schemas.microsoft.com/office/2006/metadata/properties" ma:root="true" ma:fieldsID="c5737eb16d1cec67b7c87bc1bcf1b26d" ns2:_="" ns3:_="">
    <xsd:import namespace="a0959df0-1464-44e0-9a64-45f2b13a2e7e"/>
    <xsd:import namespace="83803105-ea2f-4e78-af00-23c89b65a8b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959df0-1464-44e0-9a64-45f2b13a2e7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03105-ea2f-4e78-af00-23c89b65a8b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E99465-E55D-40E6-9DF8-6E5F8485A4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C3622B-30B6-4113-BFDE-DB97740D8660}">
  <ds:schemaRefs>
    <ds:schemaRef ds:uri="http://www.w3.org/XML/1998/namespace"/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a0959df0-1464-44e0-9a64-45f2b13a2e7e"/>
    <ds:schemaRef ds:uri="http://schemas.openxmlformats.org/package/2006/metadata/core-properties"/>
    <ds:schemaRef ds:uri="83803105-ea2f-4e78-af00-23c89b65a8b9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BF6ACB3-77A8-4725-9CD6-FF38BBC727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0959df0-1464-44e0-9a64-45f2b13a2e7e"/>
    <ds:schemaRef ds:uri="83803105-ea2f-4e78-af00-23c89b65a8b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University of Melbourne</Template>
  <TotalTime>623</TotalTime>
  <Words>611</Words>
  <Application>Microsoft Macintosh PowerPoint</Application>
  <PresentationFormat>Widescreen</PresentationFormat>
  <Paragraphs>96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American Typewriter</vt:lpstr>
      <vt:lpstr>Arial</vt:lpstr>
      <vt:lpstr>Calibri</vt:lpstr>
      <vt:lpstr>Georgia</vt:lpstr>
      <vt:lpstr>Lucida Sans Typewriter</vt:lpstr>
      <vt:lpstr>University of Melbourne</vt:lpstr>
      <vt:lpstr>University of Melbourne Patterns</vt:lpstr>
      <vt:lpstr>University of Melbourne-Layout B</vt:lpstr>
      <vt:lpstr>PowerPoint Presentation</vt:lpstr>
      <vt:lpstr>Setting-up the Package</vt:lpstr>
      <vt:lpstr>Dependencies</vt:lpstr>
      <vt:lpstr>File Structure</vt:lpstr>
      <vt:lpstr>File Structure – Continued…</vt:lpstr>
      <vt:lpstr>File 1: agents.jl</vt:lpstr>
      <vt:lpstr>File 2: actions.jl</vt:lpstr>
      <vt:lpstr>File 3: model.jl</vt:lpstr>
      <vt:lpstr>Putting it all together: PredatorPrey.jl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Rajith Vidanaarachchi</dc:creator>
  <cp:lastModifiedBy>Rajith Vidanaarachchi</cp:lastModifiedBy>
  <cp:revision>1</cp:revision>
  <dcterms:created xsi:type="dcterms:W3CDTF">2022-09-11T22:41:43Z</dcterms:created>
  <dcterms:modified xsi:type="dcterms:W3CDTF">2022-09-12T13:26:22Z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0x0101006FDD0DBEFE498F4380E9B8F424BE7F74</vt:lpwstr>
  </property>
</Properties>
</file>

<file path=docProps/thumbnail.jpeg>
</file>